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1"/>
  </p:notesMasterIdLst>
  <p:sldIdLst>
    <p:sldId id="256" r:id="rId3"/>
    <p:sldId id="2134803782" r:id="rId4"/>
    <p:sldId id="2134803783" r:id="rId5"/>
    <p:sldId id="2134803805" r:id="rId6"/>
    <p:sldId id="2134803784" r:id="rId7"/>
    <p:sldId id="2134803785" r:id="rId8"/>
    <p:sldId id="2134803786" r:id="rId9"/>
    <p:sldId id="2134803787" r:id="rId10"/>
    <p:sldId id="2134803789" r:id="rId11"/>
    <p:sldId id="2134803790" r:id="rId12"/>
    <p:sldId id="2134803792" r:id="rId13"/>
    <p:sldId id="2134803793" r:id="rId14"/>
    <p:sldId id="2134803808" r:id="rId15"/>
    <p:sldId id="2134803794" r:id="rId16"/>
    <p:sldId id="2134803802" r:id="rId17"/>
    <p:sldId id="2134803791" r:id="rId18"/>
    <p:sldId id="308" r:id="rId19"/>
    <p:sldId id="21348037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374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5755" autoAdjust="0"/>
  </p:normalViewPr>
  <p:slideViewPr>
    <p:cSldViewPr snapToGrid="0">
      <p:cViewPr varScale="1">
        <p:scale>
          <a:sx n="75" d="100"/>
          <a:sy n="75" d="100"/>
        </p:scale>
        <p:origin x="320" y="56"/>
      </p:cViewPr>
      <p:guideLst>
        <p:guide orient="horz" pos="270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2D3C-4F02-4F14-8533-DB20184C339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3310-EACA-48D3-9158-F141786E6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2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EIG (Mum to Oman) + OAC (Oman to Australia) </a:t>
            </a:r>
            <a:r>
              <a:rPr lang="en-US" dirty="0">
                <a:highlight>
                  <a:srgbClr val="FFFF00"/>
                </a:highlight>
              </a:rPr>
              <a:t>+ NLD (Mumbai to Chennai)+</a:t>
            </a:r>
            <a:r>
              <a:rPr lang="en-US" dirty="0"/>
              <a:t>i2i (Chennai to Singapore)+ Indigo-west (Sing to Aust)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EE36C-904C-4B77-AE29-AA0B57B8C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50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9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0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Okay</a:t>
            </a:r>
            <a:r>
              <a:rPr lang="en-US" baseline="0" dirty="0"/>
              <a:t> for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9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3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2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0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36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7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26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04DAE-9455-2E43-9A87-418BA45B128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4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6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8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2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F3226-4787-464A-A1A4-C65EA4E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99" y="1493338"/>
            <a:ext cx="11397203" cy="1331647"/>
          </a:xfrm>
        </p:spPr>
        <p:txBody>
          <a:bodyPr wrap="square" lIns="0" tIns="0" rIns="0" bIns="0">
            <a:spAutoFit/>
          </a:bodyPr>
          <a:lstStyle>
            <a:lvl1pPr>
              <a:defRPr sz="2304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1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2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3332" marR="0" lvl="1" indent="-211780" algn="l" defTabSz="9143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459178" marR="0" lvl="2" indent="-210817" algn="l" defTabSz="9143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1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657481" marR="0" lvl="3" indent="-198303" algn="l" defTabSz="9143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844232" marR="0" lvl="4" indent="-161723" algn="l" defTabSz="9143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IN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D66EC2E-810C-FCBF-43AE-66690403C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61288" y="203954"/>
            <a:ext cx="1328277" cy="421645"/>
          </a:xfrm>
          <a:prstGeom prst="rect">
            <a:avLst/>
          </a:prstGeom>
        </p:spPr>
      </p:pic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C4717D68-0364-FFD7-9BA0-F992604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1" y="365127"/>
            <a:ext cx="9950012" cy="4199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847C3-C1E3-FC0E-6063-2006DE1133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607" y="945435"/>
            <a:ext cx="11396989" cy="4177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4D72E61-C6ED-3F29-DBFD-1D30B826D7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0994" y="6520637"/>
            <a:ext cx="724268" cy="186636"/>
          </a:xfrm>
        </p:spPr>
        <p:txBody>
          <a:bodyPr/>
          <a:lstStyle/>
          <a:p>
            <a:fld id="{6032CA26-C1CC-4617-876D-621EFCA9C4E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49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0D66EC2E-810C-FCBF-43AE-66690403C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61288" y="203954"/>
            <a:ext cx="1328277" cy="421645"/>
          </a:xfrm>
          <a:prstGeom prst="rect">
            <a:avLst/>
          </a:prstGeom>
        </p:spPr>
      </p:pic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C4717D68-0364-FFD7-9BA0-F992604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1" y="365127"/>
            <a:ext cx="9950012" cy="4199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4EC9360-2927-6E76-9F68-D9B4ABE800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7399" y="933783"/>
            <a:ext cx="11397207" cy="49731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72238D4A-1B4A-3952-C087-BA008C449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0994" y="6520637"/>
            <a:ext cx="724268" cy="186636"/>
          </a:xfrm>
        </p:spPr>
        <p:txBody>
          <a:bodyPr/>
          <a:lstStyle/>
          <a:p>
            <a:fld id="{6032CA26-C1CC-4617-876D-621EFCA9C4E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721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4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6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04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6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2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32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11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99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2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27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4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3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7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7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4AF60-C8C9-4B83-A2E9-1AF19BC503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6413A-61FA-40F6-8861-D1C27939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  <p:sldLayoutId id="2147483710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24CBED04-F1A8-C04B-B846-D40FA09500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BD8100E3-6AC2-A944-B988-63193BD0FA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49.sv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49.sv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11" Type="http://schemas.openxmlformats.org/officeDocument/2006/relationships/image" Target="../media/image29.svg"/><Relationship Id="rId5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sv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11" Type="http://schemas.openxmlformats.org/officeDocument/2006/relationships/image" Target="../media/image33.svg"/><Relationship Id="rId5" Type="http://schemas.openxmlformats.org/officeDocument/2006/relationships/image" Target="../media/image10.png"/><Relationship Id="rId15" Type="http://schemas.openxmlformats.org/officeDocument/2006/relationships/image" Target="../media/image37.svg"/><Relationship Id="rId10" Type="http://schemas.openxmlformats.org/officeDocument/2006/relationships/image" Target="../media/image21.png"/><Relationship Id="rId4" Type="http://schemas.openxmlformats.org/officeDocument/2006/relationships/image" Target="../media/image8.svg"/><Relationship Id="rId9" Type="http://schemas.openxmlformats.org/officeDocument/2006/relationships/image" Target="../media/image31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svg"/><Relationship Id="rId1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11" Type="http://schemas.openxmlformats.org/officeDocument/2006/relationships/image" Target="../media/image31.svg"/><Relationship Id="rId5" Type="http://schemas.openxmlformats.org/officeDocument/2006/relationships/image" Target="../media/image10.png"/><Relationship Id="rId15" Type="http://schemas.openxmlformats.org/officeDocument/2006/relationships/image" Target="../media/image37.svg"/><Relationship Id="rId10" Type="http://schemas.openxmlformats.org/officeDocument/2006/relationships/image" Target="../media/image20.png"/><Relationship Id="rId19" Type="http://schemas.openxmlformats.org/officeDocument/2006/relationships/image" Target="../media/image16.svg"/><Relationship Id="rId4" Type="http://schemas.openxmlformats.org/officeDocument/2006/relationships/image" Target="../media/image41.svg"/><Relationship Id="rId9" Type="http://schemas.openxmlformats.org/officeDocument/2006/relationships/image" Target="../media/image43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EA93EEED-2DBA-F690-571A-10C0241EA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hear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9D5F85-CD5E-39D5-5882-BA0500D74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4500" cy="2062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34506-28B7-E6AF-8675-035E146E7A81}"/>
              </a:ext>
            </a:extLst>
          </p:cNvPr>
          <p:cNvSpPr txBox="1"/>
          <p:nvPr/>
        </p:nvSpPr>
        <p:spPr>
          <a:xfrm>
            <a:off x="600521" y="2200557"/>
            <a:ext cx="5329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 b="1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IPLC</a:t>
            </a:r>
            <a:endParaRPr lang="en-I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B4C33B-68F0-E829-002E-F83BDB2D9536}"/>
              </a:ext>
            </a:extLst>
          </p:cNvPr>
          <p:cNvSpPr txBox="1">
            <a:spLocks/>
          </p:cNvSpPr>
          <p:nvPr/>
        </p:nvSpPr>
        <p:spPr>
          <a:xfrm>
            <a:off x="659867" y="4055315"/>
            <a:ext cx="9950012" cy="415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1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Deck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7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ABD203A-F37D-8706-5748-C2B1CBBEF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625" t="11544" r="30625"/>
          <a:stretch/>
        </p:blipFill>
        <p:spPr>
          <a:xfrm>
            <a:off x="6090143" y="0"/>
            <a:ext cx="6101857" cy="68610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2969FE-7730-8AB9-F66A-CF81518C8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0"/>
            <a:ext cx="8042441" cy="6858000"/>
          </a:xfrm>
          <a:prstGeom prst="rect">
            <a:avLst/>
          </a:prstGeom>
        </p:spPr>
      </p:pic>
      <p:pic>
        <p:nvPicPr>
          <p:cNvPr id="11" name="Picture 10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5A2C08A8-E8A5-C505-91F5-E70882C7B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083A39-2098-8265-CC88-0D41E5068312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2Africa - Overview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9EB57A-55C8-CE03-B38F-590B3AC77F96}"/>
              </a:ext>
            </a:extLst>
          </p:cNvPr>
          <p:cNvGrpSpPr/>
          <p:nvPr/>
        </p:nvGrpSpPr>
        <p:grpSpPr>
          <a:xfrm>
            <a:off x="377059" y="2188974"/>
            <a:ext cx="5755454" cy="1609986"/>
            <a:chOff x="377059" y="2290896"/>
            <a:chExt cx="5755454" cy="1609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57242E-FD73-7F52-29EA-8D6C6F50ED90}"/>
                </a:ext>
              </a:extLst>
            </p:cNvPr>
            <p:cNvSpPr/>
            <p:nvPr/>
          </p:nvSpPr>
          <p:spPr>
            <a:xfrm>
              <a:off x="397789" y="2290896"/>
              <a:ext cx="4922471" cy="215444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buSzPts val="1800"/>
              </a:pPr>
              <a:r>
                <a:rPr lang="en-US" sz="14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Africa is poised with following structure:</a:t>
              </a:r>
              <a:endParaRPr lang="en-IN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9A09C0-28B2-083B-0DC0-261C1A74F3EC}"/>
                </a:ext>
              </a:extLst>
            </p:cNvPr>
            <p:cNvSpPr txBox="1"/>
            <p:nvPr/>
          </p:nvSpPr>
          <p:spPr>
            <a:xfrm>
              <a:off x="377059" y="2741332"/>
              <a:ext cx="1489841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West from </a:t>
              </a:r>
              <a:b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UK to South Africa</a:t>
              </a:r>
              <a:endParaRPr lang="en-IN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6BBD55-7933-1ACA-4D30-E3B3D1508480}"/>
                </a:ext>
              </a:extLst>
            </p:cNvPr>
            <p:cNvSpPr txBox="1"/>
            <p:nvPr/>
          </p:nvSpPr>
          <p:spPr>
            <a:xfrm>
              <a:off x="2610070" y="2741332"/>
              <a:ext cx="170831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East from </a:t>
              </a:r>
              <a:b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Africa to Egypt</a:t>
              </a:r>
              <a:endPara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71817A-29A8-726F-E6FB-5AB1BECECAE6}"/>
                </a:ext>
              </a:extLst>
            </p:cNvPr>
            <p:cNvSpPr txBox="1"/>
            <p:nvPr/>
          </p:nvSpPr>
          <p:spPr>
            <a:xfrm>
              <a:off x="5061554" y="2741332"/>
              <a:ext cx="1070959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from Egypt to Italy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E6C7C4-3842-9F87-EC2B-087BEBB508B2}"/>
                </a:ext>
              </a:extLst>
            </p:cNvPr>
            <p:cNvSpPr txBox="1"/>
            <p:nvPr/>
          </p:nvSpPr>
          <p:spPr>
            <a:xfrm>
              <a:off x="377059" y="3469995"/>
              <a:ext cx="156352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 from </a:t>
              </a:r>
              <a:b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Italy to Spain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22277A-207A-E989-82CD-7D7C8F2E3CAD}"/>
                </a:ext>
              </a:extLst>
            </p:cNvPr>
            <p:cNvSpPr txBox="1"/>
            <p:nvPr/>
          </p:nvSpPr>
          <p:spPr>
            <a:xfrm>
              <a:off x="2610070" y="3469995"/>
              <a:ext cx="1708316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2Africa Pearls – Egypt to India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74E15E-AEC0-70D8-DE57-AC72253B8BBB}"/>
                </a:ext>
              </a:extLst>
            </p:cNvPr>
            <p:cNvCxnSpPr/>
            <p:nvPr/>
          </p:nvCxnSpPr>
          <p:spPr>
            <a:xfrm>
              <a:off x="377059" y="3324225"/>
              <a:ext cx="575545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DF9718E-B63E-62A4-729D-02F7595D0737}"/>
                </a:ext>
              </a:extLst>
            </p:cNvPr>
            <p:cNvCxnSpPr>
              <a:cxnSpLocks/>
            </p:cNvCxnSpPr>
            <p:nvPr/>
          </p:nvCxnSpPr>
          <p:spPr>
            <a:xfrm>
              <a:off x="2238485" y="2743200"/>
              <a:ext cx="0" cy="4290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7FFD09B-795F-ACEF-A7C6-796FF51E912E}"/>
                </a:ext>
              </a:extLst>
            </p:cNvPr>
            <p:cNvCxnSpPr>
              <a:cxnSpLocks/>
            </p:cNvCxnSpPr>
            <p:nvPr/>
          </p:nvCxnSpPr>
          <p:spPr>
            <a:xfrm>
              <a:off x="4689971" y="2743200"/>
              <a:ext cx="0" cy="4290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23734F-B5A5-27DC-9C01-4C2D3D2E20C9}"/>
                </a:ext>
              </a:extLst>
            </p:cNvPr>
            <p:cNvCxnSpPr>
              <a:cxnSpLocks/>
            </p:cNvCxnSpPr>
            <p:nvPr/>
          </p:nvCxnSpPr>
          <p:spPr>
            <a:xfrm>
              <a:off x="2238485" y="3470929"/>
              <a:ext cx="0" cy="4290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DA9BC4-EA74-D65B-3373-35AC005ED96D}"/>
              </a:ext>
            </a:extLst>
          </p:cNvPr>
          <p:cNvCxnSpPr/>
          <p:nvPr/>
        </p:nvCxnSpPr>
        <p:spPr>
          <a:xfrm>
            <a:off x="377059" y="4056443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18D9A3B-CB2B-CBD4-67BD-F7C20FB2D60F}"/>
              </a:ext>
            </a:extLst>
          </p:cNvPr>
          <p:cNvSpPr/>
          <p:nvPr/>
        </p:nvSpPr>
        <p:spPr>
          <a:xfrm>
            <a:off x="397789" y="4313926"/>
            <a:ext cx="4922471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SzPts val="1800"/>
            </a:pPr>
            <a:r>
              <a:rPr lang="en-US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34 Landing stations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D313A2-F471-F418-FC37-774DE684E795}"/>
              </a:ext>
            </a:extLst>
          </p:cNvPr>
          <p:cNvCxnSpPr/>
          <p:nvPr/>
        </p:nvCxnSpPr>
        <p:spPr>
          <a:xfrm>
            <a:off x="377059" y="4786853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1277E41-FBE0-6F9E-18C0-36C1209755B7}"/>
              </a:ext>
            </a:extLst>
          </p:cNvPr>
          <p:cNvSpPr/>
          <p:nvPr/>
        </p:nvSpPr>
        <p:spPr>
          <a:xfrm>
            <a:off x="397789" y="5044336"/>
            <a:ext cx="4922471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SzPts val="1800"/>
            </a:pPr>
            <a:r>
              <a:rPr lang="en-US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RFS Q4 – 2023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B4BCA9-0333-0FCB-73FD-803009B99B54}"/>
              </a:ext>
            </a:extLst>
          </p:cNvPr>
          <p:cNvCxnSpPr/>
          <p:nvPr/>
        </p:nvCxnSpPr>
        <p:spPr>
          <a:xfrm>
            <a:off x="377059" y="5517263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F450260-C6EF-E1D6-5E7F-E3C0674165BB}"/>
              </a:ext>
            </a:extLst>
          </p:cNvPr>
          <p:cNvSpPr/>
          <p:nvPr/>
        </p:nvSpPr>
        <p:spPr>
          <a:xfrm>
            <a:off x="397789" y="5774747"/>
            <a:ext cx="4922471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>
              <a:buSzPts val="1800"/>
            </a:pPr>
            <a:r>
              <a:rPr lang="it-IT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Design: Min. 12 T per FP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D3BDA5-408D-5A89-C1E7-4B23D495730B}"/>
              </a:ext>
            </a:extLst>
          </p:cNvPr>
          <p:cNvGrpSpPr/>
          <p:nvPr/>
        </p:nvGrpSpPr>
        <p:grpSpPr>
          <a:xfrm>
            <a:off x="10889217" y="5669302"/>
            <a:ext cx="1069665" cy="145256"/>
            <a:chOff x="10889217" y="5669302"/>
            <a:chExt cx="1069665" cy="1452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FDF745-3B5A-7AD0-1F90-3ADDC19FC2CC}"/>
                </a:ext>
              </a:extLst>
            </p:cNvPr>
            <p:cNvSpPr/>
            <p:nvPr/>
          </p:nvSpPr>
          <p:spPr>
            <a:xfrm>
              <a:off x="10889217" y="5669302"/>
              <a:ext cx="1069665" cy="14525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29E0F42-1C14-53C8-87DB-67105D79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919386" y="5709125"/>
              <a:ext cx="984180" cy="67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5160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ABD203A-F37D-8706-5748-C2B1CBBEF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625" t="11544" r="30625"/>
          <a:stretch/>
        </p:blipFill>
        <p:spPr>
          <a:xfrm>
            <a:off x="6090143" y="0"/>
            <a:ext cx="6101857" cy="68610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2969FE-7730-8AB9-F66A-CF81518C8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0"/>
            <a:ext cx="8042441" cy="6858000"/>
          </a:xfrm>
          <a:prstGeom prst="rect">
            <a:avLst/>
          </a:prstGeom>
        </p:spPr>
      </p:pic>
      <p:pic>
        <p:nvPicPr>
          <p:cNvPr id="11" name="Picture 10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5A2C08A8-E8A5-C505-91F5-E70882C7B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083A39-2098-8265-CC88-0D41E5068312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2Africa – Airtel Landings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08EBAA-F54F-AD93-1670-087FA7E4C9E5}"/>
              </a:ext>
            </a:extLst>
          </p:cNvPr>
          <p:cNvSpPr/>
          <p:nvPr/>
        </p:nvSpPr>
        <p:spPr>
          <a:xfrm>
            <a:off x="348288" y="2144162"/>
            <a:ext cx="2524601" cy="20848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63538" indent="-363538">
              <a:lnSpc>
                <a:spcPct val="120000"/>
              </a:lnSpc>
              <a:buSzPts val="1800"/>
            </a:pPr>
            <a:r>
              <a:rPr lang="en-IN" b="1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2Africa West Landings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 – Yzerfontain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Angola – Luanda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 Brazzaville – Loango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DRC – Muanda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 – Port Harcourt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Nigeria – Lagos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Ghana – Accra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UK - WideMouth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B786F3-D174-ABAA-AC44-66D0257F7249}"/>
              </a:ext>
            </a:extLst>
          </p:cNvPr>
          <p:cNvSpPr/>
          <p:nvPr/>
        </p:nvSpPr>
        <p:spPr>
          <a:xfrm>
            <a:off x="3514361" y="2144162"/>
            <a:ext cx="2524602" cy="20848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63538" indent="-363538">
              <a:lnSpc>
                <a:spcPct val="120000"/>
              </a:lnSpc>
              <a:buSzPts val="1800"/>
            </a:pPr>
            <a:r>
              <a:rPr lang="en-IN" b="1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2Africa East Landings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 – Duyenfountain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</a:t>
            </a: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Mahajanga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 – Dar-e-salaam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 </a:t>
            </a: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Mombasa -1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 – Mombasa - 2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Djibouti</a:t>
            </a: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Haramous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Egypt - Rasgariib</a:t>
            </a:r>
          </a:p>
          <a:p>
            <a:pPr marL="447675" lvl="1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UK - WideMouth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04025-C57E-8EA5-D53E-714B6D99A2CF}"/>
              </a:ext>
            </a:extLst>
          </p:cNvPr>
          <p:cNvSpPr/>
          <p:nvPr/>
        </p:nvSpPr>
        <p:spPr>
          <a:xfrm>
            <a:off x="348288" y="4755674"/>
            <a:ext cx="3576012" cy="3018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63538" indent="-363538">
              <a:lnSpc>
                <a:spcPct val="120000"/>
              </a:lnSpc>
              <a:buSzPts val="1800"/>
            </a:pPr>
            <a:r>
              <a:rPr lang="en-IN" b="1" dirty="0">
                <a:solidFill>
                  <a:srgbClr val="3741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2Africa North &amp; MED Landings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B2486-7D62-8703-9A8C-F8DFA8E05D26}"/>
              </a:ext>
            </a:extLst>
          </p:cNvPr>
          <p:cNvSpPr/>
          <p:nvPr/>
        </p:nvSpPr>
        <p:spPr>
          <a:xfrm>
            <a:off x="348288" y="5094070"/>
            <a:ext cx="3576012" cy="68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61950" lvl="1" indent="-361950">
              <a:lnSpc>
                <a:spcPct val="120000"/>
              </a:lnSpc>
              <a:buSzPts val="1800"/>
            </a:pPr>
            <a:r>
              <a:rPr lang="en-IN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</a:p>
          <a:p>
            <a:pPr marL="628650" lvl="3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Egypt – Port Said</a:t>
            </a:r>
          </a:p>
          <a:p>
            <a:pPr marL="628650" lvl="3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 - Genova</a:t>
            </a:r>
            <a:endParaRPr lang="en-IN" sz="1200" dirty="0">
              <a:solidFill>
                <a:srgbClr val="3741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157BA-63BB-3CE7-F5EA-28C935E36C38}"/>
              </a:ext>
            </a:extLst>
          </p:cNvPr>
          <p:cNvSpPr/>
          <p:nvPr/>
        </p:nvSpPr>
        <p:spPr>
          <a:xfrm>
            <a:off x="2673364" y="5094070"/>
            <a:ext cx="2051036" cy="68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61950" lvl="1" indent="-361950">
              <a:lnSpc>
                <a:spcPct val="120000"/>
              </a:lnSpc>
              <a:buSzPts val="1800"/>
              <a:tabLst>
                <a:tab pos="628650" algn="l"/>
              </a:tabLst>
            </a:pPr>
            <a:r>
              <a:rPr lang="en-IN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</a:p>
          <a:p>
            <a:pPr marL="628650" lvl="5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 - Genova</a:t>
            </a:r>
          </a:p>
          <a:p>
            <a:pPr marL="628650" lvl="5" indent="-26670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IN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- Marseille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475527-3365-494D-CA25-04FEA1812EF9}"/>
              </a:ext>
            </a:extLst>
          </p:cNvPr>
          <p:cNvSpPr/>
          <p:nvPr/>
        </p:nvSpPr>
        <p:spPr>
          <a:xfrm>
            <a:off x="8382028" y="2173900"/>
            <a:ext cx="952472" cy="18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b="1" dirty="0">
                <a:latin typeface="Arial" panose="020B0604020202020204" pitchFamily="34" charset="0"/>
                <a:cs typeface="Arial" panose="020B0604020202020204" pitchFamily="34" charset="0"/>
              </a:rPr>
              <a:t>2Africa Med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48BA0E-F547-6BD9-19EC-35375BCE5D19}"/>
              </a:ext>
            </a:extLst>
          </p:cNvPr>
          <p:cNvSpPr/>
          <p:nvPr/>
        </p:nvSpPr>
        <p:spPr>
          <a:xfrm>
            <a:off x="9575654" y="2231050"/>
            <a:ext cx="952472" cy="18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b="1" dirty="0">
                <a:latin typeface="Arial" panose="020B0604020202020204" pitchFamily="34" charset="0"/>
                <a:cs typeface="Arial" panose="020B0604020202020204" pitchFamily="34" charset="0"/>
              </a:rPr>
              <a:t>2Africa North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FDC753-74D2-8A7D-9D92-283B4BEAF7E8}"/>
              </a:ext>
            </a:extLst>
          </p:cNvPr>
          <p:cNvSpPr/>
          <p:nvPr/>
        </p:nvSpPr>
        <p:spPr>
          <a:xfrm>
            <a:off x="7638730" y="4339250"/>
            <a:ext cx="940120" cy="18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b="1" dirty="0">
                <a:latin typeface="Arial" panose="020B0604020202020204" pitchFamily="34" charset="0"/>
                <a:cs typeface="Arial" panose="020B0604020202020204" pitchFamily="34" charset="0"/>
              </a:rPr>
              <a:t>2Africa West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EDE426-FC0C-7CE5-C1FD-F2062AA2BBB7}"/>
              </a:ext>
            </a:extLst>
          </p:cNvPr>
          <p:cNvSpPr/>
          <p:nvPr/>
        </p:nvSpPr>
        <p:spPr>
          <a:xfrm>
            <a:off x="10985664" y="4430225"/>
            <a:ext cx="940120" cy="18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b="1" dirty="0">
                <a:latin typeface="Arial" panose="020B0604020202020204" pitchFamily="34" charset="0"/>
                <a:cs typeface="Arial" panose="020B0604020202020204" pitchFamily="34" charset="0"/>
              </a:rPr>
              <a:t>2Africa East</a:t>
            </a:r>
          </a:p>
        </p:txBody>
      </p:sp>
      <p:grpSp>
        <p:nvGrpSpPr>
          <p:cNvPr id="902" name="Group 901">
            <a:extLst>
              <a:ext uri="{FF2B5EF4-FFF2-40B4-BE49-F238E27FC236}">
                <a16:creationId xmlns:a16="http://schemas.microsoft.com/office/drawing/2014/main" id="{5E71192E-CF4F-35D3-4563-0B34AE51579C}"/>
              </a:ext>
            </a:extLst>
          </p:cNvPr>
          <p:cNvGrpSpPr/>
          <p:nvPr/>
        </p:nvGrpSpPr>
        <p:grpSpPr>
          <a:xfrm>
            <a:off x="10889217" y="5669302"/>
            <a:ext cx="1069665" cy="145256"/>
            <a:chOff x="10889217" y="5669302"/>
            <a:chExt cx="1069665" cy="145256"/>
          </a:xfrm>
        </p:grpSpPr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BDC1CC3C-A1FB-42C2-9C86-F276FAE3B1BA}"/>
                </a:ext>
              </a:extLst>
            </p:cNvPr>
            <p:cNvSpPr/>
            <p:nvPr/>
          </p:nvSpPr>
          <p:spPr>
            <a:xfrm>
              <a:off x="10889217" y="5669302"/>
              <a:ext cx="1069665" cy="14525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01" name="Graphic 900">
              <a:extLst>
                <a:ext uri="{FF2B5EF4-FFF2-40B4-BE49-F238E27FC236}">
                  <a16:creationId xmlns:a16="http://schemas.microsoft.com/office/drawing/2014/main" id="{4C2702FC-226F-1D48-DF89-577D67A8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919386" y="5709125"/>
              <a:ext cx="984180" cy="67598"/>
            </a:xfrm>
            <a:prstGeom prst="rect">
              <a:avLst/>
            </a:prstGeom>
          </p:spPr>
        </p:pic>
      </p:grpSp>
      <p:cxnSp>
        <p:nvCxnSpPr>
          <p:cNvPr id="903" name="Straight Connector 902">
            <a:extLst>
              <a:ext uri="{FF2B5EF4-FFF2-40B4-BE49-F238E27FC236}">
                <a16:creationId xmlns:a16="http://schemas.microsoft.com/office/drawing/2014/main" id="{9155D36E-0BE4-B431-7B12-F8019A6B04D1}"/>
              </a:ext>
            </a:extLst>
          </p:cNvPr>
          <p:cNvCxnSpPr/>
          <p:nvPr/>
        </p:nvCxnSpPr>
        <p:spPr>
          <a:xfrm>
            <a:off x="377059" y="4521200"/>
            <a:ext cx="57554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1" name="Straight Connector 910">
            <a:extLst>
              <a:ext uri="{FF2B5EF4-FFF2-40B4-BE49-F238E27FC236}">
                <a16:creationId xmlns:a16="http://schemas.microsoft.com/office/drawing/2014/main" id="{47733224-EFC3-C685-99EF-4D4EB8FA25CC}"/>
              </a:ext>
            </a:extLst>
          </p:cNvPr>
          <p:cNvCxnSpPr/>
          <p:nvPr/>
        </p:nvCxnSpPr>
        <p:spPr>
          <a:xfrm>
            <a:off x="3162300" y="2264875"/>
            <a:ext cx="0" cy="19641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0775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raphic 912">
            <a:extLst>
              <a:ext uri="{FF2B5EF4-FFF2-40B4-BE49-F238E27FC236}">
                <a16:creationId xmlns:a16="http://schemas.microsoft.com/office/drawing/2014/main" id="{0834DE08-D34B-D78E-6853-141033EF6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151" t="10166" r="29860" b="2500"/>
          <a:stretch/>
        </p:blipFill>
        <p:spPr>
          <a:xfrm>
            <a:off x="5817042" y="0"/>
            <a:ext cx="6374958" cy="6858000"/>
          </a:xfrm>
          <a:prstGeom prst="rect">
            <a:avLst/>
          </a:prstGeom>
        </p:spPr>
      </p:pic>
      <p:sp>
        <p:nvSpPr>
          <p:cNvPr id="927" name="Rectangle 926">
            <a:extLst>
              <a:ext uri="{FF2B5EF4-FFF2-40B4-BE49-F238E27FC236}">
                <a16:creationId xmlns:a16="http://schemas.microsoft.com/office/drawing/2014/main" id="{72D715E0-A3E8-52AF-4FF8-390F08A303A9}"/>
              </a:ext>
            </a:extLst>
          </p:cNvPr>
          <p:cNvSpPr/>
          <p:nvPr/>
        </p:nvSpPr>
        <p:spPr>
          <a:xfrm>
            <a:off x="5767672" y="3733800"/>
            <a:ext cx="1238086" cy="199924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2969FE-7730-8AB9-F66A-CF81518C8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-1"/>
            <a:ext cx="8042441" cy="6858000"/>
          </a:xfrm>
          <a:prstGeom prst="rect">
            <a:avLst/>
          </a:prstGeom>
        </p:spPr>
      </p:pic>
      <p:pic>
        <p:nvPicPr>
          <p:cNvPr id="11" name="Picture 10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5A2C08A8-E8A5-C505-91F5-E70882C7B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083A39-2098-8265-CC88-0D41E5068312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EQUIANO - Overview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85499-BCA1-C011-7491-264785059410}"/>
              </a:ext>
            </a:extLst>
          </p:cNvPr>
          <p:cNvSpPr/>
          <p:nvPr/>
        </p:nvSpPr>
        <p:spPr>
          <a:xfrm>
            <a:off x="377059" y="2512462"/>
            <a:ext cx="450957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N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Airtel has access  to the following landing points: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Melkbosstrand, South Africa (Trunk)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Lagos, Nigeria ( Branch)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Sesimbra , Portugal (Trunk)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C59064-6B00-18DE-E5FF-22DD06D53028}"/>
              </a:ext>
            </a:extLst>
          </p:cNvPr>
          <p:cNvCxnSpPr>
            <a:cxnSpLocks/>
          </p:cNvCxnSpPr>
          <p:nvPr/>
        </p:nvCxnSpPr>
        <p:spPr>
          <a:xfrm>
            <a:off x="377059" y="3543517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9D3CF3A-2EBF-EEEB-6AA8-790BF4CA3A0C}"/>
              </a:ext>
            </a:extLst>
          </p:cNvPr>
          <p:cNvSpPr/>
          <p:nvPr/>
        </p:nvSpPr>
        <p:spPr>
          <a:xfrm>
            <a:off x="377059" y="1958456"/>
            <a:ext cx="5755454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12-fiber pair system connecting South Africa and Portugal</a:t>
            </a:r>
            <a:endParaRPr lang="en-IN" sz="1400" b="1" dirty="0">
              <a:solidFill>
                <a:srgbClr val="374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459F73-F623-9543-0210-16F125634C5F}"/>
              </a:ext>
            </a:extLst>
          </p:cNvPr>
          <p:cNvCxnSpPr>
            <a:cxnSpLocks/>
          </p:cNvCxnSpPr>
          <p:nvPr/>
        </p:nvCxnSpPr>
        <p:spPr>
          <a:xfrm>
            <a:off x="377059" y="2343181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A01EA21-E068-49CD-BFCA-44CBF23381C0}"/>
              </a:ext>
            </a:extLst>
          </p:cNvPr>
          <p:cNvSpPr/>
          <p:nvPr/>
        </p:nvSpPr>
        <p:spPr>
          <a:xfrm>
            <a:off x="377059" y="3712798"/>
            <a:ext cx="575545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N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Airtel has access to the following optional  branches :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Accra, Ghana (branch)</a:t>
            </a:r>
          </a:p>
          <a:p>
            <a:pPr marL="361950" lvl="1" indent="-3619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Swakopmund, Namibia (branch)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228333-248B-932D-2E52-A2E16DD6F4B3}"/>
              </a:ext>
            </a:extLst>
          </p:cNvPr>
          <p:cNvCxnSpPr>
            <a:cxnSpLocks/>
          </p:cNvCxnSpPr>
          <p:nvPr/>
        </p:nvCxnSpPr>
        <p:spPr>
          <a:xfrm>
            <a:off x="377059" y="4528410"/>
            <a:ext cx="5755454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8" name="Group 927">
            <a:extLst>
              <a:ext uri="{FF2B5EF4-FFF2-40B4-BE49-F238E27FC236}">
                <a16:creationId xmlns:a16="http://schemas.microsoft.com/office/drawing/2014/main" id="{A9D7E68F-35F1-7BA7-E5C1-F5A48D08D969}"/>
              </a:ext>
            </a:extLst>
          </p:cNvPr>
          <p:cNvGrpSpPr/>
          <p:nvPr/>
        </p:nvGrpSpPr>
        <p:grpSpPr>
          <a:xfrm>
            <a:off x="377059" y="4706589"/>
            <a:ext cx="3450661" cy="233243"/>
            <a:chOff x="2681852" y="4507154"/>
            <a:chExt cx="3450661" cy="2332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4A27C7-7262-C3C2-FDFC-C5F3C095B378}"/>
                </a:ext>
              </a:extLst>
            </p:cNvPr>
            <p:cNvSpPr/>
            <p:nvPr/>
          </p:nvSpPr>
          <p:spPr>
            <a:xfrm>
              <a:off x="2681852" y="4524953"/>
              <a:ext cx="1116540" cy="215444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buSzPts val="1800"/>
              </a:pPr>
              <a:r>
                <a:rPr lang="en-US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RFS Q1 2023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459B08C-518F-941A-BEAC-DDC11F056AC7}"/>
                </a:ext>
              </a:extLst>
            </p:cNvPr>
            <p:cNvCxnSpPr>
              <a:cxnSpLocks/>
            </p:cNvCxnSpPr>
            <p:nvPr/>
          </p:nvCxnSpPr>
          <p:spPr>
            <a:xfrm>
              <a:off x="3968333" y="4507154"/>
              <a:ext cx="0" cy="233243"/>
            </a:xfrm>
            <a:prstGeom prst="line">
              <a:avLst/>
            </a:prstGeom>
            <a:ln>
              <a:solidFill>
                <a:srgbClr val="3741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8E38C0-D891-06E3-8A13-CC547C2740E3}"/>
                </a:ext>
              </a:extLst>
            </p:cNvPr>
            <p:cNvSpPr/>
            <p:nvPr/>
          </p:nvSpPr>
          <p:spPr>
            <a:xfrm>
              <a:off x="4138273" y="4516053"/>
              <a:ext cx="1994240" cy="215444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buSzPts val="1800"/>
              </a:pPr>
              <a:r>
                <a:rPr lang="it-IT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Design: Min. </a:t>
              </a:r>
              <a:r>
                <a:rPr lang="it-IT" sz="14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it-IT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 per FP</a:t>
              </a:r>
            </a:p>
          </p:txBody>
        </p:sp>
      </p:grpSp>
      <p:grpSp>
        <p:nvGrpSpPr>
          <p:cNvPr id="926" name="Group 925">
            <a:extLst>
              <a:ext uri="{FF2B5EF4-FFF2-40B4-BE49-F238E27FC236}">
                <a16:creationId xmlns:a16="http://schemas.microsoft.com/office/drawing/2014/main" id="{56BE3A73-D6D7-EB06-576B-4C9DE0BEB239}"/>
              </a:ext>
            </a:extLst>
          </p:cNvPr>
          <p:cNvGrpSpPr/>
          <p:nvPr/>
        </p:nvGrpSpPr>
        <p:grpSpPr>
          <a:xfrm>
            <a:off x="397400" y="5299456"/>
            <a:ext cx="8167164" cy="1039030"/>
            <a:chOff x="439279" y="5299456"/>
            <a:chExt cx="8167164" cy="103903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7BBF7BA-3F34-003E-92D3-3CB56E7F61E6}"/>
                </a:ext>
              </a:extLst>
            </p:cNvPr>
            <p:cNvSpPr/>
            <p:nvPr/>
          </p:nvSpPr>
          <p:spPr>
            <a:xfrm>
              <a:off x="441851" y="5299456"/>
              <a:ext cx="8164592" cy="1039030"/>
            </a:xfrm>
            <a:prstGeom prst="roundRect">
              <a:avLst/>
            </a:prstGeom>
            <a:solidFill>
              <a:srgbClr val="37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FCECED65-8402-E3AB-F15F-0C78334FF7AD}"/>
                </a:ext>
              </a:extLst>
            </p:cNvPr>
            <p:cNvSpPr/>
            <p:nvPr/>
          </p:nvSpPr>
          <p:spPr>
            <a:xfrm>
              <a:off x="439279" y="5548978"/>
              <a:ext cx="1048047" cy="53998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E2D593-42EC-BA4D-0C25-8D8629F4A9DB}"/>
                </a:ext>
              </a:extLst>
            </p:cNvPr>
            <p:cNvSpPr txBox="1"/>
            <p:nvPr/>
          </p:nvSpPr>
          <p:spPr>
            <a:xfrm>
              <a:off x="441851" y="5680472"/>
              <a:ext cx="872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Sesimbra</a:t>
              </a:r>
              <a:endParaRPr lang="en-I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AFB40A86-9836-D22C-B0F1-4E46278B47A9}"/>
                </a:ext>
              </a:extLst>
            </p:cNvPr>
            <p:cNvSpPr/>
            <p:nvPr/>
          </p:nvSpPr>
          <p:spPr>
            <a:xfrm rot="10800000">
              <a:off x="1756301" y="5633862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C9B14C5F-91FB-CEDA-ECF7-EED8DD82074C}"/>
                </a:ext>
              </a:extLst>
            </p:cNvPr>
            <p:cNvSpPr/>
            <p:nvPr/>
          </p:nvSpPr>
          <p:spPr>
            <a:xfrm>
              <a:off x="2227789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47752CBF-C608-D6D6-3D84-B7B03D0D7113}"/>
                </a:ext>
              </a:extLst>
            </p:cNvPr>
            <p:cNvSpPr/>
            <p:nvPr/>
          </p:nvSpPr>
          <p:spPr>
            <a:xfrm>
              <a:off x="2694514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9EBE143C-1BFD-BF4F-1526-113A2B150F62}"/>
                </a:ext>
              </a:extLst>
            </p:cNvPr>
            <p:cNvSpPr/>
            <p:nvPr/>
          </p:nvSpPr>
          <p:spPr>
            <a:xfrm>
              <a:off x="3166002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2B59BB8B-59EB-1D91-DCA9-DA18E0E3D91D}"/>
                </a:ext>
              </a:extLst>
            </p:cNvPr>
            <p:cNvSpPr/>
            <p:nvPr/>
          </p:nvSpPr>
          <p:spPr>
            <a:xfrm>
              <a:off x="3623201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3388F0DD-23B5-2C5C-A78C-50E883621A03}"/>
                </a:ext>
              </a:extLst>
            </p:cNvPr>
            <p:cNvSpPr/>
            <p:nvPr/>
          </p:nvSpPr>
          <p:spPr>
            <a:xfrm>
              <a:off x="4094689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9412E046-A5F2-6BB0-D7E3-D69F8B8F266F}"/>
                </a:ext>
              </a:extLst>
            </p:cNvPr>
            <p:cNvSpPr/>
            <p:nvPr/>
          </p:nvSpPr>
          <p:spPr>
            <a:xfrm>
              <a:off x="4561414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9DFB700D-7EDB-2C45-8754-E4790046C871}"/>
                </a:ext>
              </a:extLst>
            </p:cNvPr>
            <p:cNvSpPr/>
            <p:nvPr/>
          </p:nvSpPr>
          <p:spPr>
            <a:xfrm>
              <a:off x="5032902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294DD2FB-A93F-99F0-A417-874A2839E4A6}"/>
                </a:ext>
              </a:extLst>
            </p:cNvPr>
            <p:cNvSpPr/>
            <p:nvPr/>
          </p:nvSpPr>
          <p:spPr>
            <a:xfrm rot="10800000">
              <a:off x="6408901" y="5633862"/>
              <a:ext cx="220137" cy="180579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8AF76F-382C-57AB-F313-9FE88F4A9F2D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5818971"/>
              <a:ext cx="5486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BF75A5-91D4-F15A-BCCA-9E4475F44CD4}"/>
                </a:ext>
              </a:extLst>
            </p:cNvPr>
            <p:cNvSpPr txBox="1"/>
            <p:nvPr/>
          </p:nvSpPr>
          <p:spPr>
            <a:xfrm>
              <a:off x="1613317" y="5479728"/>
              <a:ext cx="50610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Madeira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DEBCE4-56E1-08E7-E846-967845A52A71}"/>
                </a:ext>
              </a:extLst>
            </p:cNvPr>
            <p:cNvSpPr txBox="1"/>
            <p:nvPr/>
          </p:nvSpPr>
          <p:spPr>
            <a:xfrm>
              <a:off x="2084804" y="6057293"/>
              <a:ext cx="50610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Morocco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34D96B-69F3-CB05-6BF1-D677773C0B56}"/>
                </a:ext>
              </a:extLst>
            </p:cNvPr>
            <p:cNvSpPr txBox="1"/>
            <p:nvPr/>
          </p:nvSpPr>
          <p:spPr>
            <a:xfrm>
              <a:off x="2546767" y="6057293"/>
              <a:ext cx="50610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Tenerife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CAB6C85-E9D8-8CC7-71C5-6F2DBC784E1C}"/>
                </a:ext>
              </a:extLst>
            </p:cNvPr>
            <p:cNvSpPr txBox="1"/>
            <p:nvPr/>
          </p:nvSpPr>
          <p:spPr>
            <a:xfrm>
              <a:off x="3027777" y="6057293"/>
              <a:ext cx="50610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Senegal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15CDCC-92BB-AF40-8F52-737B03F78B2F}"/>
                </a:ext>
              </a:extLst>
            </p:cNvPr>
            <p:cNvSpPr txBox="1"/>
            <p:nvPr/>
          </p:nvSpPr>
          <p:spPr>
            <a:xfrm>
              <a:off x="3548587" y="6057293"/>
              <a:ext cx="3693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Cape Verde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1E8324-8CDD-44BD-1589-DB7D8884DCF1}"/>
                </a:ext>
              </a:extLst>
            </p:cNvPr>
            <p:cNvSpPr txBox="1"/>
            <p:nvPr/>
          </p:nvSpPr>
          <p:spPr>
            <a:xfrm>
              <a:off x="4024837" y="6057293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Conakry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2D389D-A075-93F9-13CB-A501302E7ED7}"/>
                </a:ext>
              </a:extLst>
            </p:cNvPr>
            <p:cNvSpPr txBox="1"/>
            <p:nvPr/>
          </p:nvSpPr>
          <p:spPr>
            <a:xfrm>
              <a:off x="4491562" y="6057293"/>
              <a:ext cx="3693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Ivory Coast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845CF62-AB01-0DB3-9436-F8166F7CF707}"/>
                </a:ext>
              </a:extLst>
            </p:cNvPr>
            <p:cNvSpPr txBox="1"/>
            <p:nvPr/>
          </p:nvSpPr>
          <p:spPr>
            <a:xfrm>
              <a:off x="4964637" y="6026813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Ghana</a:t>
              </a: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D01030E5-FDFD-F2CC-8E88-F7891D57A172}"/>
                </a:ext>
              </a:extLst>
            </p:cNvPr>
            <p:cNvSpPr/>
            <p:nvPr/>
          </p:nvSpPr>
          <p:spPr>
            <a:xfrm>
              <a:off x="5317511" y="6008750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D24FE4-4CB3-F7E8-829E-5550992583FB}"/>
                </a:ext>
              </a:extLst>
            </p:cNvPr>
            <p:cNvCxnSpPr/>
            <p:nvPr/>
          </p:nvCxnSpPr>
          <p:spPr>
            <a:xfrm>
              <a:off x="5203825" y="5911304"/>
              <a:ext cx="2237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16613A37-E618-3429-22DB-55A21B4F244E}"/>
                </a:ext>
              </a:extLst>
            </p:cNvPr>
            <p:cNvCxnSpPr>
              <a:endCxn id="60" idx="0"/>
            </p:cNvCxnSpPr>
            <p:nvPr/>
          </p:nvCxnSpPr>
          <p:spPr>
            <a:xfrm>
              <a:off x="5427579" y="5911304"/>
              <a:ext cx="1" cy="974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7" name="TextBox 896">
              <a:extLst>
                <a:ext uri="{FF2B5EF4-FFF2-40B4-BE49-F238E27FC236}">
                  <a16:creationId xmlns:a16="http://schemas.microsoft.com/office/drawing/2014/main" id="{FAF2AF28-54B3-2A68-0183-83B759AEE51A}"/>
                </a:ext>
              </a:extLst>
            </p:cNvPr>
            <p:cNvSpPr txBox="1"/>
            <p:nvPr/>
          </p:nvSpPr>
          <p:spPr>
            <a:xfrm>
              <a:off x="5242897" y="6189329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Tongo</a:t>
              </a:r>
            </a:p>
          </p:txBody>
        </p:sp>
        <p:sp>
          <p:nvSpPr>
            <p:cNvPr id="898" name="Arrow: Down 897">
              <a:extLst>
                <a:ext uri="{FF2B5EF4-FFF2-40B4-BE49-F238E27FC236}">
                  <a16:creationId xmlns:a16="http://schemas.microsoft.com/office/drawing/2014/main" id="{D19AF895-CEC1-6772-386A-FE3454748327}"/>
                </a:ext>
              </a:extLst>
            </p:cNvPr>
            <p:cNvSpPr/>
            <p:nvPr/>
          </p:nvSpPr>
          <p:spPr>
            <a:xfrm>
              <a:off x="5642502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99" name="TextBox 898">
              <a:extLst>
                <a:ext uri="{FF2B5EF4-FFF2-40B4-BE49-F238E27FC236}">
                  <a16:creationId xmlns:a16="http://schemas.microsoft.com/office/drawing/2014/main" id="{E31203B2-EB94-468F-8D48-E555EA60792E}"/>
                </a:ext>
              </a:extLst>
            </p:cNvPr>
            <p:cNvSpPr txBox="1"/>
            <p:nvPr/>
          </p:nvSpPr>
          <p:spPr>
            <a:xfrm>
              <a:off x="5574237" y="6026813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Lagos</a:t>
              </a:r>
            </a:p>
          </p:txBody>
        </p:sp>
        <p:sp>
          <p:nvSpPr>
            <p:cNvPr id="905" name="TextBox 904">
              <a:extLst>
                <a:ext uri="{FF2B5EF4-FFF2-40B4-BE49-F238E27FC236}">
                  <a16:creationId xmlns:a16="http://schemas.microsoft.com/office/drawing/2014/main" id="{A762832B-0C9F-8555-7A66-62E9ADD50EA4}"/>
                </a:ext>
              </a:extLst>
            </p:cNvPr>
            <p:cNvSpPr txBox="1"/>
            <p:nvPr/>
          </p:nvSpPr>
          <p:spPr>
            <a:xfrm>
              <a:off x="5945712" y="6026813"/>
              <a:ext cx="3693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DRC/</a:t>
              </a:r>
              <a:b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Congo</a:t>
              </a:r>
            </a:p>
          </p:txBody>
        </p:sp>
        <p:sp>
          <p:nvSpPr>
            <p:cNvPr id="906" name="TextBox 905">
              <a:extLst>
                <a:ext uri="{FF2B5EF4-FFF2-40B4-BE49-F238E27FC236}">
                  <a16:creationId xmlns:a16="http://schemas.microsoft.com/office/drawing/2014/main" id="{0F6ECEA0-9EC8-62C1-BF0F-8CA240A16233}"/>
                </a:ext>
              </a:extLst>
            </p:cNvPr>
            <p:cNvSpPr txBox="1"/>
            <p:nvPr/>
          </p:nvSpPr>
          <p:spPr>
            <a:xfrm>
              <a:off x="6275804" y="5479728"/>
              <a:ext cx="50610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 Helena</a:t>
              </a:r>
            </a:p>
          </p:txBody>
        </p:sp>
        <p:sp>
          <p:nvSpPr>
            <p:cNvPr id="907" name="Arrow: Down 906">
              <a:extLst>
                <a:ext uri="{FF2B5EF4-FFF2-40B4-BE49-F238E27FC236}">
                  <a16:creationId xmlns:a16="http://schemas.microsoft.com/office/drawing/2014/main" id="{B45A7DE1-3F99-20B5-0126-606BA1E1943C}"/>
                </a:ext>
              </a:extLst>
            </p:cNvPr>
            <p:cNvSpPr/>
            <p:nvPr/>
          </p:nvSpPr>
          <p:spPr>
            <a:xfrm>
              <a:off x="6637864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4B503EC2-C9F6-F194-F068-3C6A9C20F9DF}"/>
                </a:ext>
              </a:extLst>
            </p:cNvPr>
            <p:cNvSpPr txBox="1"/>
            <p:nvPr/>
          </p:nvSpPr>
          <p:spPr>
            <a:xfrm>
              <a:off x="6569599" y="6026813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Namibia</a:t>
              </a:r>
            </a:p>
          </p:txBody>
        </p:sp>
        <p:sp>
          <p:nvSpPr>
            <p:cNvPr id="915" name="Arrow: Down 914">
              <a:extLst>
                <a:ext uri="{FF2B5EF4-FFF2-40B4-BE49-F238E27FC236}">
                  <a16:creationId xmlns:a16="http://schemas.microsoft.com/office/drawing/2014/main" id="{B86FD9A4-22E3-094F-049B-0BF862779C6D}"/>
                </a:ext>
              </a:extLst>
            </p:cNvPr>
            <p:cNvSpPr/>
            <p:nvPr/>
          </p:nvSpPr>
          <p:spPr>
            <a:xfrm>
              <a:off x="7254786" y="6043662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16" name="Arrow: Down 915">
              <a:extLst>
                <a:ext uri="{FF2B5EF4-FFF2-40B4-BE49-F238E27FC236}">
                  <a16:creationId xmlns:a16="http://schemas.microsoft.com/office/drawing/2014/main" id="{668EAD8D-B4E5-61A3-20B3-A6A9F34E3FE8}"/>
                </a:ext>
              </a:extLst>
            </p:cNvPr>
            <p:cNvSpPr/>
            <p:nvPr/>
          </p:nvSpPr>
          <p:spPr>
            <a:xfrm>
              <a:off x="6021914" y="5863083"/>
              <a:ext cx="220137" cy="180579"/>
            </a:xfrm>
            <a:prstGeom prst="downArrow">
              <a:avLst/>
            </a:prstGeom>
            <a:gradFill>
              <a:gsLst>
                <a:gs pos="0">
                  <a:srgbClr val="DCDCDC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919" name="Group 918">
              <a:extLst>
                <a:ext uri="{FF2B5EF4-FFF2-40B4-BE49-F238E27FC236}">
                  <a16:creationId xmlns:a16="http://schemas.microsoft.com/office/drawing/2014/main" id="{1A9F9508-6A91-D6CD-7C03-61E549F100CD}"/>
                </a:ext>
              </a:extLst>
            </p:cNvPr>
            <p:cNvGrpSpPr/>
            <p:nvPr/>
          </p:nvGrpSpPr>
          <p:grpSpPr>
            <a:xfrm>
              <a:off x="6941772" y="5697051"/>
              <a:ext cx="1219200" cy="243840"/>
              <a:chOff x="7602192" y="5697051"/>
              <a:chExt cx="1219200" cy="243840"/>
            </a:xfrm>
          </p:grpSpPr>
          <p:sp>
            <p:nvSpPr>
              <p:cNvPr id="920" name="Rectangle: Rounded Corners 919">
                <a:extLst>
                  <a:ext uri="{FF2B5EF4-FFF2-40B4-BE49-F238E27FC236}">
                    <a16:creationId xmlns:a16="http://schemas.microsoft.com/office/drawing/2014/main" id="{FB499B48-F8A5-122E-683E-7C1E4401CD6D}"/>
                  </a:ext>
                </a:extLst>
              </p:cNvPr>
              <p:cNvSpPr/>
              <p:nvPr/>
            </p:nvSpPr>
            <p:spPr>
              <a:xfrm>
                <a:off x="7602192" y="5697051"/>
                <a:ext cx="1219200" cy="2438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21" name="TextBox 920">
                <a:extLst>
                  <a:ext uri="{FF2B5EF4-FFF2-40B4-BE49-F238E27FC236}">
                    <a16:creationId xmlns:a16="http://schemas.microsoft.com/office/drawing/2014/main" id="{EEC1B468-BA93-0FAC-F922-2D0D77F7B049}"/>
                  </a:ext>
                </a:extLst>
              </p:cNvPr>
              <p:cNvSpPr txBox="1"/>
              <p:nvPr/>
            </p:nvSpPr>
            <p:spPr>
              <a:xfrm>
                <a:off x="7666617" y="5726638"/>
                <a:ext cx="109035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IN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Melkbosstrand</a:t>
                </a:r>
                <a:endParaRPr lang="en-I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2" name="TextBox 921">
              <a:extLst>
                <a:ext uri="{FF2B5EF4-FFF2-40B4-BE49-F238E27FC236}">
                  <a16:creationId xmlns:a16="http://schemas.microsoft.com/office/drawing/2014/main" id="{67421CCC-0620-A7EE-21C7-F88EC3AF9203}"/>
                </a:ext>
              </a:extLst>
            </p:cNvPr>
            <p:cNvSpPr txBox="1"/>
            <p:nvPr/>
          </p:nvSpPr>
          <p:spPr>
            <a:xfrm>
              <a:off x="7464949" y="6026813"/>
              <a:ext cx="3693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Branch BU</a:t>
              </a:r>
            </a:p>
          </p:txBody>
        </p:sp>
        <p:sp>
          <p:nvSpPr>
            <p:cNvPr id="924" name="TextBox 923">
              <a:extLst>
                <a:ext uri="{FF2B5EF4-FFF2-40B4-BE49-F238E27FC236}">
                  <a16:creationId xmlns:a16="http://schemas.microsoft.com/office/drawing/2014/main" id="{DE95B794-7846-541E-EFE4-785167BED8FA}"/>
                </a:ext>
              </a:extLst>
            </p:cNvPr>
            <p:cNvSpPr txBox="1"/>
            <p:nvPr/>
          </p:nvSpPr>
          <p:spPr>
            <a:xfrm>
              <a:off x="8055499" y="6026813"/>
              <a:ext cx="36936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Stub BU</a:t>
              </a:r>
            </a:p>
          </p:txBody>
        </p:sp>
        <p:sp>
          <p:nvSpPr>
            <p:cNvPr id="925" name="Arrow: Down 924">
              <a:extLst>
                <a:ext uri="{FF2B5EF4-FFF2-40B4-BE49-F238E27FC236}">
                  <a16:creationId xmlns:a16="http://schemas.microsoft.com/office/drawing/2014/main" id="{778B6152-0125-7936-7EB0-82FF1D1FB2CB}"/>
                </a:ext>
              </a:extLst>
            </p:cNvPr>
            <p:cNvSpPr/>
            <p:nvPr/>
          </p:nvSpPr>
          <p:spPr>
            <a:xfrm>
              <a:off x="7870985" y="6043661"/>
              <a:ext cx="220137" cy="180579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100000">
                  <a:srgbClr val="37415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2602896668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23D70C9-68AC-9B4B-5BC6-FFD5171376FC}"/>
              </a:ext>
            </a:extLst>
          </p:cNvPr>
          <p:cNvSpPr/>
          <p:nvPr/>
        </p:nvSpPr>
        <p:spPr>
          <a:xfrm>
            <a:off x="11296640" y="1046432"/>
            <a:ext cx="139460" cy="123950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BD8DF6D-2065-8245-D42F-DC243A535BA5}"/>
              </a:ext>
            </a:extLst>
          </p:cNvPr>
          <p:cNvSpPr/>
          <p:nvPr/>
        </p:nvSpPr>
        <p:spPr>
          <a:xfrm>
            <a:off x="11297801" y="3075350"/>
            <a:ext cx="139460" cy="123950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C2E7C7D-C096-D06D-BD51-5F3D1251A9C2}"/>
              </a:ext>
            </a:extLst>
          </p:cNvPr>
          <p:cNvSpPr/>
          <p:nvPr/>
        </p:nvSpPr>
        <p:spPr>
          <a:xfrm>
            <a:off x="11296640" y="5083243"/>
            <a:ext cx="139460" cy="12395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809C9D-3754-BD94-E8D9-9043B0B688C5}"/>
              </a:ext>
            </a:extLst>
          </p:cNvPr>
          <p:cNvSpPr/>
          <p:nvPr/>
        </p:nvSpPr>
        <p:spPr>
          <a:xfrm>
            <a:off x="4805100" y="4901997"/>
            <a:ext cx="6561270" cy="1601996"/>
          </a:xfrm>
          <a:prstGeom prst="roundRect">
            <a:avLst>
              <a:gd name="adj" fmla="val 723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090F73E-72DA-5A5F-2746-750C4C22985A}"/>
              </a:ext>
            </a:extLst>
          </p:cNvPr>
          <p:cNvSpPr/>
          <p:nvPr/>
        </p:nvSpPr>
        <p:spPr>
          <a:xfrm>
            <a:off x="4805100" y="2730980"/>
            <a:ext cx="6561270" cy="1938416"/>
          </a:xfrm>
          <a:prstGeom prst="roundRect">
            <a:avLst>
              <a:gd name="adj" fmla="val 723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CE2F3-BA23-74E5-11DA-8E01630F0936}"/>
              </a:ext>
            </a:extLst>
          </p:cNvPr>
          <p:cNvSpPr/>
          <p:nvPr/>
        </p:nvSpPr>
        <p:spPr>
          <a:xfrm>
            <a:off x="4805100" y="896383"/>
            <a:ext cx="6561270" cy="1601996"/>
          </a:xfrm>
          <a:prstGeom prst="roundRect">
            <a:avLst>
              <a:gd name="adj" fmla="val 723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C1688-AA8E-10DD-E8CB-F0E34D5D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1" y="365127"/>
            <a:ext cx="9950012" cy="419987"/>
          </a:xfrm>
        </p:spPr>
        <p:txBody>
          <a:bodyPr/>
          <a:lstStyle/>
          <a:p>
            <a:r>
              <a:rPr lang="en-US"/>
              <a:t>Airtel Upcoming Cables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CA923-4789-636E-683B-9FF0AA17C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2CA26-C1CC-4617-876D-621EFCA9C4EB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DC58A-2590-2A5B-785E-899D5BD301BE}"/>
              </a:ext>
            </a:extLst>
          </p:cNvPr>
          <p:cNvSpPr/>
          <p:nvPr/>
        </p:nvSpPr>
        <p:spPr>
          <a:xfrm>
            <a:off x="4917122" y="1046432"/>
            <a:ext cx="6449248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SzPct val="100000"/>
              <a:buFont typeface="Arial" panose="020B0604020202020204" pitchFamily="34" charset="0"/>
              <a:buChar char="•"/>
            </a:pPr>
            <a:r>
              <a:rPr lang="en-US" sz="1333"/>
              <a:t>2 Africa is poised with following structure:</a:t>
            </a:r>
            <a:endParaRPr lang="en-US" sz="1333" dirty="0"/>
          </a:p>
          <a:p>
            <a:pPr marL="447675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333"/>
              <a:t>West from UK to South Africa</a:t>
            </a:r>
            <a:endParaRPr lang="en-US" sz="1333" dirty="0"/>
          </a:p>
          <a:p>
            <a:pPr marL="447675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333"/>
              <a:t>East from South Africa to Egypt</a:t>
            </a:r>
            <a:endParaRPr lang="en-IN" sz="1333" dirty="0"/>
          </a:p>
          <a:p>
            <a:pPr marL="447675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333"/>
              <a:t>North from Egypt to Italy</a:t>
            </a:r>
            <a:endParaRPr lang="en-IN" sz="1333" dirty="0"/>
          </a:p>
          <a:p>
            <a:pPr marL="447675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333"/>
              <a:t>Med from Italy to Spain</a:t>
            </a:r>
            <a:endParaRPr lang="en-US" sz="1333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33"/>
              <a:t>Total 33 Landing stations / RFS Q4 – 2023</a:t>
            </a:r>
            <a:endParaRPr lang="en-US" sz="1333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1E8E2-ED1B-E132-46B8-7ED9213EFB83}"/>
              </a:ext>
            </a:extLst>
          </p:cNvPr>
          <p:cNvSpPr/>
          <p:nvPr/>
        </p:nvSpPr>
        <p:spPr>
          <a:xfrm>
            <a:off x="4907280" y="2584628"/>
            <a:ext cx="5882640" cy="193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1333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33"/>
              <a:t>12-fiber pair system connecting South Africa and Portugal. .</a:t>
            </a:r>
            <a:endParaRPr lang="en-IN" sz="1333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333"/>
              <a:t>Airtel has access  to the following landing points and optional Branches</a:t>
            </a:r>
            <a:endParaRPr lang="en-IN" sz="1333" dirty="0"/>
          </a:p>
          <a:p>
            <a:pPr marL="447675" lvl="1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IN" sz="1333"/>
              <a:t>Melkbosstrand, South Africa (Trunk)</a:t>
            </a:r>
            <a:endParaRPr lang="en-IN" sz="1333" dirty="0"/>
          </a:p>
          <a:p>
            <a:pPr marL="447675" lvl="1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IN" sz="1333"/>
              <a:t>Lagos, Nigeria ( Branch)</a:t>
            </a:r>
            <a:endParaRPr lang="en-IN" sz="1333" dirty="0"/>
          </a:p>
          <a:p>
            <a:pPr marL="447675" lvl="1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IN" sz="1333"/>
              <a:t>Sesimbra , Portugal (Trunk)</a:t>
            </a:r>
            <a:endParaRPr lang="en-IN" sz="1333" dirty="0"/>
          </a:p>
          <a:p>
            <a:pPr marL="447675" lvl="1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IN" sz="1333"/>
              <a:t>Accra, Ghana (branch)</a:t>
            </a:r>
            <a:endParaRPr lang="en-IN" sz="1333" dirty="0"/>
          </a:p>
          <a:p>
            <a:pPr marL="447675" lvl="1" indent="-265113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IN" sz="1333"/>
              <a:t>Swakopmund, Namibia (branch)</a:t>
            </a:r>
            <a:endParaRPr lang="en-IN" sz="1333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333"/>
              <a:t>RFS : Q1 2023</a:t>
            </a:r>
            <a:endParaRPr lang="en-IN" sz="1333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0606D8-D07E-B94A-37B8-F945BD6B9632}"/>
              </a:ext>
            </a:extLst>
          </p:cNvPr>
          <p:cNvSpPr/>
          <p:nvPr/>
        </p:nvSpPr>
        <p:spPr>
          <a:xfrm>
            <a:off x="4917122" y="5053050"/>
            <a:ext cx="6449249" cy="122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defTabSz="1218804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prstClr val="black"/>
                </a:solidFill>
                <a:cs typeface="Calibri" panose="020F0502020204030204" pitchFamily="34" charset="0"/>
              </a:rPr>
              <a:t>Cable connecting (Europe – India – Singapore) </a:t>
            </a:r>
            <a:endParaRPr lang="en-US" sz="1333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82563" indent="-182563" defTabSz="1218804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prstClr val="black"/>
                </a:solidFill>
                <a:cs typeface="Calibri" panose="020F0502020204030204" pitchFamily="34" charset="0"/>
              </a:rPr>
              <a:t>Ready for Service : Q4 – 2024</a:t>
            </a:r>
            <a:endParaRPr lang="en-US" sz="1333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82563" indent="-182563" defTabSz="1218804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prstClr val="black"/>
                </a:solidFill>
                <a:cs typeface="Calibri" panose="020F0502020204030204" pitchFamily="34" charset="0"/>
              </a:rPr>
              <a:t>Fiber Pairs : 8 (SMW6 core system) </a:t>
            </a:r>
            <a:endParaRPr lang="en-US" sz="1333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82563" indent="-182563" defTabSz="1218804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prstClr val="black"/>
                </a:solidFill>
                <a:cs typeface="Calibri" panose="020F0502020204030204" pitchFamily="34" charset="0"/>
              </a:rPr>
              <a:t> Additional Exclusive 4 FPs for Airtel (Mum – SNG with Chennai Branch option) </a:t>
            </a:r>
            <a:endParaRPr lang="en-US" sz="1333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grpSp>
        <p:nvGrpSpPr>
          <p:cNvPr id="14" name="Arrow A">
            <a:extLst>
              <a:ext uri="{FF2B5EF4-FFF2-40B4-BE49-F238E27FC236}">
                <a16:creationId xmlns:a16="http://schemas.microsoft.com/office/drawing/2014/main" id="{03A5E483-8139-DCF8-79D4-38190D0E8DAD}"/>
              </a:ext>
            </a:extLst>
          </p:cNvPr>
          <p:cNvGrpSpPr/>
          <p:nvPr/>
        </p:nvGrpSpPr>
        <p:grpSpPr>
          <a:xfrm>
            <a:off x="949887" y="886213"/>
            <a:ext cx="3529675" cy="1674495"/>
            <a:chOff x="2710746" y="272473"/>
            <a:chExt cx="3529675" cy="1674495"/>
          </a:xfrm>
        </p:grpSpPr>
        <p:pic>
          <p:nvPicPr>
            <p:cNvPr id="15" name="Shadow">
              <a:extLst>
                <a:ext uri="{FF2B5EF4-FFF2-40B4-BE49-F238E27FC236}">
                  <a16:creationId xmlns:a16="http://schemas.microsoft.com/office/drawing/2014/main" id="{0C647C0D-1431-0F8A-5342-87DAAF17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855" y="327401"/>
              <a:ext cx="2481072" cy="1564640"/>
            </a:xfrm>
            <a:prstGeom prst="rect">
              <a:avLst/>
            </a:prstGeom>
          </p:spPr>
        </p:pic>
        <p:sp>
          <p:nvSpPr>
            <p:cNvPr id="16" name="Body">
              <a:extLst>
                <a:ext uri="{FF2B5EF4-FFF2-40B4-BE49-F238E27FC236}">
                  <a16:creationId xmlns:a16="http://schemas.microsoft.com/office/drawing/2014/main" id="{9BEC1D6A-DD76-1F0C-0A5F-7C5B118DB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Edge">
              <a:extLst>
                <a:ext uri="{FF2B5EF4-FFF2-40B4-BE49-F238E27FC236}">
                  <a16:creationId xmlns:a16="http://schemas.microsoft.com/office/drawing/2014/main" id="{A2F38673-5B70-C563-C025-AC21A9D59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20" name="Front shadow">
              <a:extLst>
                <a:ext uri="{FF2B5EF4-FFF2-40B4-BE49-F238E27FC236}">
                  <a16:creationId xmlns:a16="http://schemas.microsoft.com/office/drawing/2014/main" id="{4A381CB6-6FB9-CFE7-7C6F-53C77CE0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746" y="272473"/>
              <a:ext cx="857250" cy="167449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AA99A3-10E9-271F-1EDB-E06A20C05088}"/>
              </a:ext>
            </a:extLst>
          </p:cNvPr>
          <p:cNvSpPr/>
          <p:nvPr/>
        </p:nvSpPr>
        <p:spPr>
          <a:xfrm>
            <a:off x="1855308" y="1316208"/>
            <a:ext cx="22532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2AFRICA CABLE</a:t>
            </a:r>
          </a:p>
        </p:txBody>
      </p:sp>
      <p:grpSp>
        <p:nvGrpSpPr>
          <p:cNvPr id="26" name="Arrow A">
            <a:extLst>
              <a:ext uri="{FF2B5EF4-FFF2-40B4-BE49-F238E27FC236}">
                <a16:creationId xmlns:a16="http://schemas.microsoft.com/office/drawing/2014/main" id="{07B1724F-63EA-974C-462E-727BD20CFCC9}"/>
              </a:ext>
            </a:extLst>
          </p:cNvPr>
          <p:cNvGrpSpPr/>
          <p:nvPr/>
        </p:nvGrpSpPr>
        <p:grpSpPr>
          <a:xfrm>
            <a:off x="949887" y="2857855"/>
            <a:ext cx="3529675" cy="1674495"/>
            <a:chOff x="2710746" y="272473"/>
            <a:chExt cx="3529675" cy="1674495"/>
          </a:xfrm>
        </p:grpSpPr>
        <p:pic>
          <p:nvPicPr>
            <p:cNvPr id="27" name="Shadow">
              <a:extLst>
                <a:ext uri="{FF2B5EF4-FFF2-40B4-BE49-F238E27FC236}">
                  <a16:creationId xmlns:a16="http://schemas.microsoft.com/office/drawing/2014/main" id="{AADA117E-B31E-E16E-887D-7127ACBB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855" y="327401"/>
              <a:ext cx="2481072" cy="1564640"/>
            </a:xfrm>
            <a:prstGeom prst="rect">
              <a:avLst/>
            </a:prstGeom>
          </p:spPr>
        </p:pic>
        <p:sp>
          <p:nvSpPr>
            <p:cNvPr id="28" name="Body">
              <a:extLst>
                <a:ext uri="{FF2B5EF4-FFF2-40B4-BE49-F238E27FC236}">
                  <a16:creationId xmlns:a16="http://schemas.microsoft.com/office/drawing/2014/main" id="{5998CA37-4580-C563-8718-D4B6AB66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Edge">
              <a:extLst>
                <a:ext uri="{FF2B5EF4-FFF2-40B4-BE49-F238E27FC236}">
                  <a16:creationId xmlns:a16="http://schemas.microsoft.com/office/drawing/2014/main" id="{F0E4C7F2-E22E-BF4B-8DE6-BF586727E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32" name="Front shadow">
              <a:extLst>
                <a:ext uri="{FF2B5EF4-FFF2-40B4-BE49-F238E27FC236}">
                  <a16:creationId xmlns:a16="http://schemas.microsoft.com/office/drawing/2014/main" id="{BC7AC1A8-996B-CA06-A815-20B42C26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746" y="272473"/>
              <a:ext cx="857250" cy="1674495"/>
            </a:xfrm>
            <a:prstGeom prst="rect">
              <a:avLst/>
            </a:prstGeom>
          </p:spPr>
        </p:pic>
      </p:grpSp>
      <p:grpSp>
        <p:nvGrpSpPr>
          <p:cNvPr id="33" name="Arrow A">
            <a:extLst>
              <a:ext uri="{FF2B5EF4-FFF2-40B4-BE49-F238E27FC236}">
                <a16:creationId xmlns:a16="http://schemas.microsoft.com/office/drawing/2014/main" id="{C007ADE5-8122-15CA-1A1F-A8EB8E1532B8}"/>
              </a:ext>
            </a:extLst>
          </p:cNvPr>
          <p:cNvGrpSpPr/>
          <p:nvPr/>
        </p:nvGrpSpPr>
        <p:grpSpPr>
          <a:xfrm>
            <a:off x="949887" y="4829498"/>
            <a:ext cx="3529675" cy="1674495"/>
            <a:chOff x="2710746" y="272473"/>
            <a:chExt cx="3529675" cy="1674495"/>
          </a:xfrm>
        </p:grpSpPr>
        <p:pic>
          <p:nvPicPr>
            <p:cNvPr id="34" name="Shadow">
              <a:extLst>
                <a:ext uri="{FF2B5EF4-FFF2-40B4-BE49-F238E27FC236}">
                  <a16:creationId xmlns:a16="http://schemas.microsoft.com/office/drawing/2014/main" id="{9A1348B7-5AF1-8C3F-B0FC-9CAEAFFC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855" y="327401"/>
              <a:ext cx="2481072" cy="1564640"/>
            </a:xfrm>
            <a:prstGeom prst="rect">
              <a:avLst/>
            </a:prstGeom>
          </p:spPr>
        </p:pic>
        <p:sp>
          <p:nvSpPr>
            <p:cNvPr id="35" name="Body">
              <a:extLst>
                <a:ext uri="{FF2B5EF4-FFF2-40B4-BE49-F238E27FC236}">
                  <a16:creationId xmlns:a16="http://schemas.microsoft.com/office/drawing/2014/main" id="{80748A90-1634-4D2D-265A-C7F9925A7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Edge">
              <a:extLst>
                <a:ext uri="{FF2B5EF4-FFF2-40B4-BE49-F238E27FC236}">
                  <a16:creationId xmlns:a16="http://schemas.microsoft.com/office/drawing/2014/main" id="{DB769A47-E224-2E00-C84B-809F70E07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39" name="Front shadow">
              <a:extLst>
                <a:ext uri="{FF2B5EF4-FFF2-40B4-BE49-F238E27FC236}">
                  <a16:creationId xmlns:a16="http://schemas.microsoft.com/office/drawing/2014/main" id="{01CF49C2-1004-03D7-B3E9-F314327E4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746" y="272473"/>
              <a:ext cx="857250" cy="1674495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69FE7CE-91FD-E4CB-D9D0-1D9C276AFFA2}"/>
              </a:ext>
            </a:extLst>
          </p:cNvPr>
          <p:cNvSpPr/>
          <p:nvPr/>
        </p:nvSpPr>
        <p:spPr>
          <a:xfrm>
            <a:off x="1835339" y="3307523"/>
            <a:ext cx="23651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EQUIANO CABLE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5BE73C-7121-0A6C-B6D5-8C9C4D73908E}"/>
              </a:ext>
            </a:extLst>
          </p:cNvPr>
          <p:cNvSpPr/>
          <p:nvPr/>
        </p:nvSpPr>
        <p:spPr>
          <a:xfrm>
            <a:off x="1906553" y="5293275"/>
            <a:ext cx="215073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SMW6 CABLE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D37EA2BF-304E-4470-5C83-52E35342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0839C-E759-60A5-FB39-AAFE54B0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2" y="2237537"/>
            <a:ext cx="4432830" cy="24399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26D89CE-4E3E-AEB1-9D63-03C71E24C2A8}"/>
              </a:ext>
            </a:extLst>
          </p:cNvPr>
          <p:cNvSpPr txBox="1">
            <a:spLocks/>
          </p:cNvSpPr>
          <p:nvPr/>
        </p:nvSpPr>
        <p:spPr>
          <a:xfrm>
            <a:off x="455112" y="1698849"/>
            <a:ext cx="46444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Raman– Overview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A52B0-9E37-CCCF-423D-05BD66F3E24C}"/>
              </a:ext>
            </a:extLst>
          </p:cNvPr>
          <p:cNvSpPr/>
          <p:nvPr/>
        </p:nvSpPr>
        <p:spPr>
          <a:xfrm>
            <a:off x="434769" y="2352378"/>
            <a:ext cx="1568691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Raman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F4605-467B-ECA8-9ACB-F937BA84EA34}"/>
              </a:ext>
            </a:extLst>
          </p:cNvPr>
          <p:cNvSpPr/>
          <p:nvPr/>
        </p:nvSpPr>
        <p:spPr>
          <a:xfrm>
            <a:off x="347743" y="2835917"/>
            <a:ext cx="51960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Cable connecting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(Europe – India)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Ready for Service: Q4 – 2024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Picture 904">
            <a:extLst>
              <a:ext uri="{FF2B5EF4-FFF2-40B4-BE49-F238E27FC236}">
                <a16:creationId xmlns:a16="http://schemas.microsoft.com/office/drawing/2014/main" id="{C2BA3495-50EB-074A-516D-501B72100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3" t="17104" r="39090" b="17104"/>
          <a:stretch/>
        </p:blipFill>
        <p:spPr>
          <a:xfrm>
            <a:off x="2730500" y="-1"/>
            <a:ext cx="9461501" cy="6857999"/>
          </a:xfrm>
          <a:prstGeom prst="rect">
            <a:avLst/>
          </a:prstGeom>
        </p:spPr>
      </p:pic>
      <p:pic>
        <p:nvPicPr>
          <p:cNvPr id="908" name="Picture 907" descr="A picture containing black, silhouette&#10;&#10;Description automatically generated">
            <a:extLst>
              <a:ext uri="{FF2B5EF4-FFF2-40B4-BE49-F238E27FC236}">
                <a16:creationId xmlns:a16="http://schemas.microsoft.com/office/drawing/2014/main" id="{AA774EB8-5F35-C209-7F16-D7688062D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4" r="11627"/>
          <a:stretch/>
        </p:blipFill>
        <p:spPr>
          <a:xfrm>
            <a:off x="0" y="0"/>
            <a:ext cx="6986789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C08A8-E8A5-C505-91F5-E70882C7B3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854200" cy="8988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083A39-2098-8265-CC88-0D41E5068312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46444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SMW6 – Overview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2B8C8F-D28C-D4EF-3B68-77AF1273CF37}"/>
              </a:ext>
            </a:extLst>
          </p:cNvPr>
          <p:cNvSpPr/>
          <p:nvPr/>
        </p:nvSpPr>
        <p:spPr>
          <a:xfrm>
            <a:off x="377059" y="1958456"/>
            <a:ext cx="682196" cy="215444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SMW6</a:t>
            </a:r>
            <a:endParaRPr lang="en-I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67652-819A-1D60-7DD3-38A4C0153DCC}"/>
              </a:ext>
            </a:extLst>
          </p:cNvPr>
          <p:cNvSpPr/>
          <p:nvPr/>
        </p:nvSpPr>
        <p:spPr>
          <a:xfrm>
            <a:off x="305466" y="2362536"/>
            <a:ext cx="519608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Cable connecting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(Europe – India – Singapore)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Ready for Service: Q4 – 2024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Pairs: 10 (SMW6 core system)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Additional Exclusive 4 FPs for Airtel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(Mum – Chennai- SNG)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Capacity: 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to 18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Tbps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FP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A1F62C-41AD-A4F8-E77E-207A4D9B0072}"/>
              </a:ext>
            </a:extLst>
          </p:cNvPr>
          <p:cNvSpPr/>
          <p:nvPr/>
        </p:nvSpPr>
        <p:spPr>
          <a:xfrm>
            <a:off x="399972" y="5306447"/>
            <a:ext cx="5696028" cy="812676"/>
          </a:xfrm>
          <a:prstGeom prst="round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E4C4416-181D-B590-6077-215CA290B55C}"/>
              </a:ext>
            </a:extLst>
          </p:cNvPr>
          <p:cNvSpPr/>
          <p:nvPr/>
        </p:nvSpPr>
        <p:spPr>
          <a:xfrm>
            <a:off x="397400" y="5442792"/>
            <a:ext cx="1456800" cy="539986"/>
          </a:xfrm>
          <a:prstGeom prst="rightArrow">
            <a:avLst>
              <a:gd name="adj1" fmla="val 6026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4F1336-00F8-A752-ED27-53A48AFD2D6F}"/>
              </a:ext>
            </a:extLst>
          </p:cNvPr>
          <p:cNvSpPr txBox="1"/>
          <p:nvPr/>
        </p:nvSpPr>
        <p:spPr>
          <a:xfrm>
            <a:off x="448956" y="5574286"/>
            <a:ext cx="12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Status </a:t>
            </a:r>
          </a:p>
        </p:txBody>
      </p:sp>
      <p:sp>
        <p:nvSpPr>
          <p:cNvPr id="898" name="TextBox 897">
            <a:extLst>
              <a:ext uri="{FF2B5EF4-FFF2-40B4-BE49-F238E27FC236}">
                <a16:creationId xmlns:a16="http://schemas.microsoft.com/office/drawing/2014/main" id="{4476F717-6BEC-A901-F605-04EA1286560A}"/>
              </a:ext>
            </a:extLst>
          </p:cNvPr>
          <p:cNvSpPr txBox="1"/>
          <p:nvPr/>
        </p:nvSpPr>
        <p:spPr>
          <a:xfrm>
            <a:off x="2012277" y="5558897"/>
            <a:ext cx="1674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 31-Jan’22</a:t>
            </a:r>
          </a:p>
        </p:txBody>
      </p:sp>
      <p:sp>
        <p:nvSpPr>
          <p:cNvPr id="899" name="TextBox 898">
            <a:extLst>
              <a:ext uri="{FF2B5EF4-FFF2-40B4-BE49-F238E27FC236}">
                <a16:creationId xmlns:a16="http://schemas.microsoft.com/office/drawing/2014/main" id="{0F975D2F-80A1-76AD-11F0-AF0920FBFAD0}"/>
              </a:ext>
            </a:extLst>
          </p:cNvPr>
          <p:cNvSpPr txBox="1"/>
          <p:nvPr/>
        </p:nvSpPr>
        <p:spPr>
          <a:xfrm>
            <a:off x="3728122" y="5558897"/>
            <a:ext cx="2190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 -  SUBCOM </a:t>
            </a:r>
          </a:p>
        </p:txBody>
      </p:sp>
    </p:spTree>
    <p:extLst>
      <p:ext uri="{BB962C8B-B14F-4D97-AF65-F5344CB8AC3E}">
        <p14:creationId xmlns:p14="http://schemas.microsoft.com/office/powerpoint/2010/main" val="3465112672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Rectangle 1169">
            <a:extLst>
              <a:ext uri="{FF2B5EF4-FFF2-40B4-BE49-F238E27FC236}">
                <a16:creationId xmlns:a16="http://schemas.microsoft.com/office/drawing/2014/main" id="{0790F099-9C7A-047D-BB95-AAAEDE2D809B}"/>
              </a:ext>
            </a:extLst>
          </p:cNvPr>
          <p:cNvSpPr/>
          <p:nvPr/>
        </p:nvSpPr>
        <p:spPr>
          <a:xfrm>
            <a:off x="3688858" y="0"/>
            <a:ext cx="8503142" cy="6858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24" name="Graphic 1023">
            <a:extLst>
              <a:ext uri="{FF2B5EF4-FFF2-40B4-BE49-F238E27FC236}">
                <a16:creationId xmlns:a16="http://schemas.microsoft.com/office/drawing/2014/main" id="{8B472C8E-28D6-6431-8140-5832F47F22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8855" r="1"/>
          <a:stretch/>
        </p:blipFill>
        <p:spPr>
          <a:xfrm>
            <a:off x="507599" y="0"/>
            <a:ext cx="5787369" cy="6858000"/>
          </a:xfrm>
          <a:prstGeom prst="rect">
            <a:avLst/>
          </a:prstGeom>
        </p:spPr>
      </p:pic>
      <p:pic>
        <p:nvPicPr>
          <p:cNvPr id="1025" name="Picture 1024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B6346C0F-5B06-EC0F-9F44-0292FAFC50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027" name="Title 1">
            <a:extLst>
              <a:ext uri="{FF2B5EF4-FFF2-40B4-BE49-F238E27FC236}">
                <a16:creationId xmlns:a16="http://schemas.microsoft.com/office/drawing/2014/main" id="{E002950E-D70F-88FE-057C-B715032FEF18}"/>
              </a:ext>
            </a:extLst>
          </p:cNvPr>
          <p:cNvSpPr txBox="1">
            <a:spLocks/>
          </p:cNvSpPr>
          <p:nvPr/>
        </p:nvSpPr>
        <p:spPr>
          <a:xfrm>
            <a:off x="3839947" y="6059262"/>
            <a:ext cx="6173081" cy="425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3741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0943D1E-DAB4-FAD1-06E7-F88B3E86EE94}"/>
              </a:ext>
            </a:extLst>
          </p:cNvPr>
          <p:cNvSpPr txBox="1">
            <a:spLocks/>
          </p:cNvSpPr>
          <p:nvPr/>
        </p:nvSpPr>
        <p:spPr>
          <a:xfrm>
            <a:off x="397400" y="1304927"/>
            <a:ext cx="5585465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741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Airtel </a:t>
            </a:r>
            <a:r>
              <a:rPr lang="en-US" sz="40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Opcos </a:t>
            </a: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Africa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7BC2082-FF0E-C0E2-E3D9-81F64AFFA7DB}"/>
              </a:ext>
            </a:extLst>
          </p:cNvPr>
          <p:cNvGrpSpPr/>
          <p:nvPr/>
        </p:nvGrpSpPr>
        <p:grpSpPr>
          <a:xfrm>
            <a:off x="5711343" y="1527946"/>
            <a:ext cx="6383515" cy="4513861"/>
            <a:chOff x="1660525" y="1443728"/>
            <a:chExt cx="7133704" cy="502126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5" name="Text Box 7">
              <a:hlinkClick r:id="" action="ppaction://noaction"/>
              <a:extLst>
                <a:ext uri="{FF2B5EF4-FFF2-40B4-BE49-F238E27FC236}">
                  <a16:creationId xmlns:a16="http://schemas.microsoft.com/office/drawing/2014/main" id="{B93ADF43-D8BF-8B87-60B2-BCC8328B821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718299" y="4640953"/>
              <a:ext cx="715252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Comoros</a:t>
              </a:r>
            </a:p>
          </p:txBody>
        </p:sp>
        <p:sp>
          <p:nvSpPr>
            <p:cNvPr id="46" name="Text Box 9">
              <a:hlinkClick r:id="" action="ppaction://noaction"/>
              <a:extLst>
                <a:ext uri="{FF2B5EF4-FFF2-40B4-BE49-F238E27FC236}">
                  <a16:creationId xmlns:a16="http://schemas.microsoft.com/office/drawing/2014/main" id="{825D219A-C4F9-B015-00C4-987055D5D63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275513" y="5455341"/>
              <a:ext cx="798308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La reunion</a:t>
              </a:r>
            </a:p>
          </p:txBody>
        </p:sp>
        <p:sp>
          <p:nvSpPr>
            <p:cNvPr id="47" name="Text Box 10">
              <a:hlinkClick r:id="" action="ppaction://noaction"/>
              <a:extLst>
                <a:ext uri="{FF2B5EF4-FFF2-40B4-BE49-F238E27FC236}">
                  <a16:creationId xmlns:a16="http://schemas.microsoft.com/office/drawing/2014/main" id="{F86687FD-C2E4-26FE-A852-39100C369C0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580313" y="4399652"/>
              <a:ext cx="814594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Seychelles</a:t>
              </a:r>
            </a:p>
          </p:txBody>
        </p:sp>
        <p:sp>
          <p:nvSpPr>
            <p:cNvPr id="48" name="Freeform 11">
              <a:hlinkClick r:id="" action="ppaction://noaction"/>
              <a:extLst>
                <a:ext uri="{FF2B5EF4-FFF2-40B4-BE49-F238E27FC236}">
                  <a16:creationId xmlns:a16="http://schemas.microsoft.com/office/drawing/2014/main" id="{C20DF6BB-DD4F-18FA-E8EB-6419984105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88163" y="4831453"/>
              <a:ext cx="531812" cy="981075"/>
            </a:xfrm>
            <a:custGeom>
              <a:avLst/>
              <a:gdLst>
                <a:gd name="T0" fmla="*/ 409086 w 39"/>
                <a:gd name="T1" fmla="*/ 85311 h 92"/>
                <a:gd name="T2" fmla="*/ 422722 w 39"/>
                <a:gd name="T3" fmla="*/ 31992 h 92"/>
                <a:gd name="T4" fmla="*/ 477267 w 39"/>
                <a:gd name="T5" fmla="*/ 74647 h 92"/>
                <a:gd name="T6" fmla="*/ 518176 w 39"/>
                <a:gd name="T7" fmla="*/ 223941 h 92"/>
                <a:gd name="T8" fmla="*/ 490903 w 39"/>
                <a:gd name="T9" fmla="*/ 287924 h 92"/>
                <a:gd name="T10" fmla="*/ 463631 w 39"/>
                <a:gd name="T11" fmla="*/ 298588 h 92"/>
                <a:gd name="T12" fmla="*/ 477267 w 39"/>
                <a:gd name="T13" fmla="*/ 351907 h 92"/>
                <a:gd name="T14" fmla="*/ 449995 w 39"/>
                <a:gd name="T15" fmla="*/ 405227 h 92"/>
                <a:gd name="T16" fmla="*/ 395450 w 39"/>
                <a:gd name="T17" fmla="*/ 575848 h 92"/>
                <a:gd name="T18" fmla="*/ 259088 w 39"/>
                <a:gd name="T19" fmla="*/ 927756 h 92"/>
                <a:gd name="T20" fmla="*/ 136362 w 39"/>
                <a:gd name="T21" fmla="*/ 949083 h 92"/>
                <a:gd name="T22" fmla="*/ 54545 w 39"/>
                <a:gd name="T23" fmla="*/ 895764 h 92"/>
                <a:gd name="T24" fmla="*/ 40909 w 39"/>
                <a:gd name="T25" fmla="*/ 799789 h 92"/>
                <a:gd name="T26" fmla="*/ 13636 w 39"/>
                <a:gd name="T27" fmla="*/ 693151 h 92"/>
                <a:gd name="T28" fmla="*/ 54545 w 39"/>
                <a:gd name="T29" fmla="*/ 639831 h 92"/>
                <a:gd name="T30" fmla="*/ 95453 w 39"/>
                <a:gd name="T31" fmla="*/ 554521 h 92"/>
                <a:gd name="T32" fmla="*/ 81817 w 39"/>
                <a:gd name="T33" fmla="*/ 490538 h 92"/>
                <a:gd name="T34" fmla="*/ 68181 w 39"/>
                <a:gd name="T35" fmla="*/ 437218 h 92"/>
                <a:gd name="T36" fmla="*/ 81817 w 39"/>
                <a:gd name="T37" fmla="*/ 362571 h 92"/>
                <a:gd name="T38" fmla="*/ 109090 w 39"/>
                <a:gd name="T39" fmla="*/ 309252 h 92"/>
                <a:gd name="T40" fmla="*/ 163634 w 39"/>
                <a:gd name="T41" fmla="*/ 287924 h 92"/>
                <a:gd name="T42" fmla="*/ 286360 w 39"/>
                <a:gd name="T43" fmla="*/ 213277 h 92"/>
                <a:gd name="T44" fmla="*/ 340905 w 39"/>
                <a:gd name="T45" fmla="*/ 149294 h 92"/>
                <a:gd name="T46" fmla="*/ 409086 w 39"/>
                <a:gd name="T47" fmla="*/ 85311 h 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"/>
                <a:gd name="T73" fmla="*/ 0 h 92"/>
                <a:gd name="T74" fmla="*/ 39 w 39"/>
                <a:gd name="T75" fmla="*/ 92 h 9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" h="92">
                  <a:moveTo>
                    <a:pt x="30" y="8"/>
                  </a:moveTo>
                  <a:cubicBezTo>
                    <a:pt x="30" y="4"/>
                    <a:pt x="30" y="5"/>
                    <a:pt x="31" y="3"/>
                  </a:cubicBezTo>
                  <a:cubicBezTo>
                    <a:pt x="33" y="0"/>
                    <a:pt x="33" y="6"/>
                    <a:pt x="35" y="7"/>
                  </a:cubicBezTo>
                  <a:cubicBezTo>
                    <a:pt x="37" y="8"/>
                    <a:pt x="37" y="19"/>
                    <a:pt x="38" y="21"/>
                  </a:cubicBezTo>
                  <a:cubicBezTo>
                    <a:pt x="39" y="24"/>
                    <a:pt x="37" y="29"/>
                    <a:pt x="36" y="27"/>
                  </a:cubicBezTo>
                  <a:cubicBezTo>
                    <a:pt x="34" y="22"/>
                    <a:pt x="33" y="25"/>
                    <a:pt x="34" y="28"/>
                  </a:cubicBezTo>
                  <a:cubicBezTo>
                    <a:pt x="36" y="30"/>
                    <a:pt x="34" y="30"/>
                    <a:pt x="35" y="33"/>
                  </a:cubicBezTo>
                  <a:cubicBezTo>
                    <a:pt x="35" y="35"/>
                    <a:pt x="32" y="33"/>
                    <a:pt x="33" y="38"/>
                  </a:cubicBezTo>
                  <a:cubicBezTo>
                    <a:pt x="34" y="43"/>
                    <a:pt x="32" y="44"/>
                    <a:pt x="29" y="54"/>
                  </a:cubicBezTo>
                  <a:cubicBezTo>
                    <a:pt x="26" y="68"/>
                    <a:pt x="22" y="87"/>
                    <a:pt x="19" y="87"/>
                  </a:cubicBezTo>
                  <a:cubicBezTo>
                    <a:pt x="17" y="87"/>
                    <a:pt x="12" y="92"/>
                    <a:pt x="10" y="89"/>
                  </a:cubicBezTo>
                  <a:cubicBezTo>
                    <a:pt x="8" y="87"/>
                    <a:pt x="6" y="89"/>
                    <a:pt x="4" y="84"/>
                  </a:cubicBezTo>
                  <a:cubicBezTo>
                    <a:pt x="1" y="78"/>
                    <a:pt x="4" y="77"/>
                    <a:pt x="3" y="75"/>
                  </a:cubicBezTo>
                  <a:cubicBezTo>
                    <a:pt x="1" y="72"/>
                    <a:pt x="0" y="71"/>
                    <a:pt x="1" y="65"/>
                  </a:cubicBezTo>
                  <a:cubicBezTo>
                    <a:pt x="2" y="60"/>
                    <a:pt x="3" y="64"/>
                    <a:pt x="4" y="60"/>
                  </a:cubicBezTo>
                  <a:cubicBezTo>
                    <a:pt x="5" y="57"/>
                    <a:pt x="8" y="56"/>
                    <a:pt x="7" y="52"/>
                  </a:cubicBezTo>
                  <a:cubicBezTo>
                    <a:pt x="6" y="48"/>
                    <a:pt x="5" y="48"/>
                    <a:pt x="6" y="46"/>
                  </a:cubicBezTo>
                  <a:cubicBezTo>
                    <a:pt x="6" y="44"/>
                    <a:pt x="4" y="44"/>
                    <a:pt x="5" y="41"/>
                  </a:cubicBezTo>
                  <a:cubicBezTo>
                    <a:pt x="6" y="37"/>
                    <a:pt x="3" y="39"/>
                    <a:pt x="6" y="34"/>
                  </a:cubicBezTo>
                  <a:cubicBezTo>
                    <a:pt x="8" y="29"/>
                    <a:pt x="5" y="28"/>
                    <a:pt x="8" y="29"/>
                  </a:cubicBezTo>
                  <a:cubicBezTo>
                    <a:pt x="11" y="29"/>
                    <a:pt x="9" y="27"/>
                    <a:pt x="12" y="27"/>
                  </a:cubicBezTo>
                  <a:cubicBezTo>
                    <a:pt x="19" y="26"/>
                    <a:pt x="17" y="24"/>
                    <a:pt x="21" y="20"/>
                  </a:cubicBezTo>
                  <a:cubicBezTo>
                    <a:pt x="25" y="16"/>
                    <a:pt x="26" y="16"/>
                    <a:pt x="25" y="14"/>
                  </a:cubicBezTo>
                  <a:cubicBezTo>
                    <a:pt x="23" y="11"/>
                    <a:pt x="29" y="15"/>
                    <a:pt x="30" y="8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49" name="Freeform 12">
              <a:hlinkClick r:id="" action="ppaction://noaction"/>
              <a:extLst>
                <a:ext uri="{FF2B5EF4-FFF2-40B4-BE49-F238E27FC236}">
                  <a16:creationId xmlns:a16="http://schemas.microsoft.com/office/drawing/2014/main" id="{57D53BEC-E408-A1ED-B35D-E203D16146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1988" y="1765991"/>
              <a:ext cx="1158875" cy="958850"/>
            </a:xfrm>
            <a:custGeom>
              <a:avLst/>
              <a:gdLst>
                <a:gd name="T0" fmla="*/ 1063438 w 85"/>
                <a:gd name="T1" fmla="*/ 958850 h 90"/>
                <a:gd name="T2" fmla="*/ 1063438 w 85"/>
                <a:gd name="T3" fmla="*/ 926888 h 90"/>
                <a:gd name="T4" fmla="*/ 1145241 w 85"/>
                <a:gd name="T5" fmla="*/ 926888 h 90"/>
                <a:gd name="T6" fmla="*/ 1145241 w 85"/>
                <a:gd name="T7" fmla="*/ 788388 h 90"/>
                <a:gd name="T8" fmla="*/ 1145241 w 85"/>
                <a:gd name="T9" fmla="*/ 266347 h 90"/>
                <a:gd name="T10" fmla="*/ 1131607 w 85"/>
                <a:gd name="T11" fmla="*/ 191770 h 90"/>
                <a:gd name="T12" fmla="*/ 1145241 w 85"/>
                <a:gd name="T13" fmla="*/ 117193 h 90"/>
                <a:gd name="T14" fmla="*/ 1145241 w 85"/>
                <a:gd name="T15" fmla="*/ 106539 h 90"/>
                <a:gd name="T16" fmla="*/ 1104340 w 85"/>
                <a:gd name="T17" fmla="*/ 74577 h 90"/>
                <a:gd name="T18" fmla="*/ 1036171 w 85"/>
                <a:gd name="T19" fmla="*/ 63923 h 90"/>
                <a:gd name="T20" fmla="*/ 968002 w 85"/>
                <a:gd name="T21" fmla="*/ 21308 h 90"/>
                <a:gd name="T22" fmla="*/ 886199 w 85"/>
                <a:gd name="T23" fmla="*/ 21308 h 90"/>
                <a:gd name="T24" fmla="*/ 790762 w 85"/>
                <a:gd name="T25" fmla="*/ 63923 h 90"/>
                <a:gd name="T26" fmla="*/ 777128 w 85"/>
                <a:gd name="T27" fmla="*/ 170462 h 90"/>
                <a:gd name="T28" fmla="*/ 681691 w 85"/>
                <a:gd name="T29" fmla="*/ 181116 h 90"/>
                <a:gd name="T30" fmla="*/ 545353 w 85"/>
                <a:gd name="T31" fmla="*/ 138501 h 90"/>
                <a:gd name="T32" fmla="*/ 463550 w 85"/>
                <a:gd name="T33" fmla="*/ 85231 h 90"/>
                <a:gd name="T34" fmla="*/ 381747 w 85"/>
                <a:gd name="T35" fmla="*/ 31962 h 90"/>
                <a:gd name="T36" fmla="*/ 272676 w 85"/>
                <a:gd name="T37" fmla="*/ 21308 h 90"/>
                <a:gd name="T38" fmla="*/ 190874 w 85"/>
                <a:gd name="T39" fmla="*/ 0 h 90"/>
                <a:gd name="T40" fmla="*/ 177240 w 85"/>
                <a:gd name="T41" fmla="*/ 53269 h 90"/>
                <a:gd name="T42" fmla="*/ 95437 w 85"/>
                <a:gd name="T43" fmla="*/ 95885 h 90"/>
                <a:gd name="T44" fmla="*/ 40901 w 85"/>
                <a:gd name="T45" fmla="*/ 202424 h 90"/>
                <a:gd name="T46" fmla="*/ 68169 w 85"/>
                <a:gd name="T47" fmla="*/ 362232 h 90"/>
                <a:gd name="T48" fmla="*/ 68169 w 85"/>
                <a:gd name="T49" fmla="*/ 436809 h 90"/>
                <a:gd name="T50" fmla="*/ 54535 w 85"/>
                <a:gd name="T51" fmla="*/ 522041 h 90"/>
                <a:gd name="T52" fmla="*/ 81803 w 85"/>
                <a:gd name="T53" fmla="*/ 596618 h 90"/>
                <a:gd name="T54" fmla="*/ 163606 w 85"/>
                <a:gd name="T55" fmla="*/ 617926 h 90"/>
                <a:gd name="T56" fmla="*/ 218141 w 85"/>
                <a:gd name="T57" fmla="*/ 681849 h 90"/>
                <a:gd name="T58" fmla="*/ 354479 w 85"/>
                <a:gd name="T59" fmla="*/ 724465 h 90"/>
                <a:gd name="T60" fmla="*/ 422648 w 85"/>
                <a:gd name="T61" fmla="*/ 713811 h 90"/>
                <a:gd name="T62" fmla="*/ 504451 w 85"/>
                <a:gd name="T63" fmla="*/ 681849 h 90"/>
                <a:gd name="T64" fmla="*/ 1063438 w 85"/>
                <a:gd name="T65" fmla="*/ 95885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"/>
                <a:gd name="T100" fmla="*/ 0 h 90"/>
                <a:gd name="T101" fmla="*/ 85 w 85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" h="90">
                  <a:moveTo>
                    <a:pt x="78" y="90"/>
                  </a:moveTo>
                  <a:cubicBezTo>
                    <a:pt x="78" y="87"/>
                    <a:pt x="78" y="87"/>
                    <a:pt x="78" y="87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3"/>
                    <a:pt x="81" y="22"/>
                    <a:pt x="83" y="18"/>
                  </a:cubicBezTo>
                  <a:cubicBezTo>
                    <a:pt x="85" y="15"/>
                    <a:pt x="82" y="13"/>
                    <a:pt x="84" y="11"/>
                  </a:cubicBezTo>
                  <a:cubicBezTo>
                    <a:pt x="84" y="11"/>
                    <a:pt x="84" y="10"/>
                    <a:pt x="84" y="10"/>
                  </a:cubicBezTo>
                  <a:cubicBezTo>
                    <a:pt x="84" y="9"/>
                    <a:pt x="84" y="7"/>
                    <a:pt x="81" y="7"/>
                  </a:cubicBezTo>
                  <a:cubicBezTo>
                    <a:pt x="78" y="7"/>
                    <a:pt x="79" y="7"/>
                    <a:pt x="76" y="6"/>
                  </a:cubicBezTo>
                  <a:cubicBezTo>
                    <a:pt x="73" y="6"/>
                    <a:pt x="76" y="4"/>
                    <a:pt x="71" y="2"/>
                  </a:cubicBezTo>
                  <a:cubicBezTo>
                    <a:pt x="67" y="0"/>
                    <a:pt x="66" y="1"/>
                    <a:pt x="65" y="2"/>
                  </a:cubicBezTo>
                  <a:cubicBezTo>
                    <a:pt x="64" y="3"/>
                    <a:pt x="63" y="1"/>
                    <a:pt x="58" y="6"/>
                  </a:cubicBezTo>
                  <a:cubicBezTo>
                    <a:pt x="56" y="9"/>
                    <a:pt x="60" y="13"/>
                    <a:pt x="57" y="16"/>
                  </a:cubicBezTo>
                  <a:cubicBezTo>
                    <a:pt x="54" y="20"/>
                    <a:pt x="52" y="20"/>
                    <a:pt x="50" y="17"/>
                  </a:cubicBezTo>
                  <a:cubicBezTo>
                    <a:pt x="48" y="15"/>
                    <a:pt x="44" y="13"/>
                    <a:pt x="40" y="13"/>
                  </a:cubicBezTo>
                  <a:cubicBezTo>
                    <a:pt x="37" y="12"/>
                    <a:pt x="35" y="12"/>
                    <a:pt x="34" y="8"/>
                  </a:cubicBezTo>
                  <a:cubicBezTo>
                    <a:pt x="33" y="3"/>
                    <a:pt x="30" y="5"/>
                    <a:pt x="28" y="3"/>
                  </a:cubicBezTo>
                  <a:cubicBezTo>
                    <a:pt x="27" y="2"/>
                    <a:pt x="23" y="1"/>
                    <a:pt x="20" y="2"/>
                  </a:cubicBezTo>
                  <a:cubicBezTo>
                    <a:pt x="18" y="2"/>
                    <a:pt x="15" y="0"/>
                    <a:pt x="14" y="0"/>
                  </a:cubicBezTo>
                  <a:cubicBezTo>
                    <a:pt x="12" y="3"/>
                    <a:pt x="15" y="4"/>
                    <a:pt x="13" y="5"/>
                  </a:cubicBezTo>
                  <a:cubicBezTo>
                    <a:pt x="11" y="6"/>
                    <a:pt x="10" y="7"/>
                    <a:pt x="7" y="9"/>
                  </a:cubicBezTo>
                  <a:cubicBezTo>
                    <a:pt x="4" y="12"/>
                    <a:pt x="10" y="15"/>
                    <a:pt x="3" y="19"/>
                  </a:cubicBezTo>
                  <a:cubicBezTo>
                    <a:pt x="6" y="28"/>
                    <a:pt x="4" y="30"/>
                    <a:pt x="5" y="34"/>
                  </a:cubicBezTo>
                  <a:cubicBezTo>
                    <a:pt x="6" y="37"/>
                    <a:pt x="4" y="38"/>
                    <a:pt x="5" y="41"/>
                  </a:cubicBezTo>
                  <a:cubicBezTo>
                    <a:pt x="6" y="46"/>
                    <a:pt x="0" y="44"/>
                    <a:pt x="4" y="49"/>
                  </a:cubicBezTo>
                  <a:cubicBezTo>
                    <a:pt x="7" y="54"/>
                    <a:pt x="5" y="53"/>
                    <a:pt x="6" y="56"/>
                  </a:cubicBezTo>
                  <a:cubicBezTo>
                    <a:pt x="8" y="59"/>
                    <a:pt x="8" y="56"/>
                    <a:pt x="12" y="58"/>
                  </a:cubicBezTo>
                  <a:cubicBezTo>
                    <a:pt x="15" y="60"/>
                    <a:pt x="14" y="60"/>
                    <a:pt x="16" y="64"/>
                  </a:cubicBezTo>
                  <a:cubicBezTo>
                    <a:pt x="18" y="66"/>
                    <a:pt x="24" y="65"/>
                    <a:pt x="26" y="68"/>
                  </a:cubicBezTo>
                  <a:cubicBezTo>
                    <a:pt x="28" y="71"/>
                    <a:pt x="27" y="70"/>
                    <a:pt x="31" y="67"/>
                  </a:cubicBezTo>
                  <a:cubicBezTo>
                    <a:pt x="33" y="66"/>
                    <a:pt x="36" y="64"/>
                    <a:pt x="37" y="64"/>
                  </a:cubicBezTo>
                  <a:cubicBezTo>
                    <a:pt x="51" y="72"/>
                    <a:pt x="78" y="90"/>
                    <a:pt x="78" y="90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0" name="Freeform 13">
              <a:hlinkClick r:id="" action="ppaction://noaction"/>
              <a:extLst>
                <a:ext uri="{FF2B5EF4-FFF2-40B4-BE49-F238E27FC236}">
                  <a16:creationId xmlns:a16="http://schemas.microsoft.com/office/drawing/2014/main" id="{8B12825A-4F2A-70D4-457D-33915C8623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68925" y="2480366"/>
              <a:ext cx="1195388" cy="1346200"/>
            </a:xfrm>
            <a:custGeom>
              <a:avLst/>
              <a:gdLst>
                <a:gd name="T0" fmla="*/ 421103 w 88"/>
                <a:gd name="T1" fmla="*/ 1228675 h 126"/>
                <a:gd name="T2" fmla="*/ 489022 w 88"/>
                <a:gd name="T3" fmla="*/ 1271411 h 126"/>
                <a:gd name="T4" fmla="*/ 543358 w 88"/>
                <a:gd name="T5" fmla="*/ 1260727 h 126"/>
                <a:gd name="T6" fmla="*/ 597694 w 88"/>
                <a:gd name="T7" fmla="*/ 1282095 h 126"/>
                <a:gd name="T8" fmla="*/ 652030 w 88"/>
                <a:gd name="T9" fmla="*/ 1335516 h 126"/>
                <a:gd name="T10" fmla="*/ 706366 w 88"/>
                <a:gd name="T11" fmla="*/ 1314148 h 126"/>
                <a:gd name="T12" fmla="*/ 733533 w 88"/>
                <a:gd name="T13" fmla="*/ 1324832 h 126"/>
                <a:gd name="T14" fmla="*/ 815037 w 88"/>
                <a:gd name="T15" fmla="*/ 1303464 h 126"/>
                <a:gd name="T16" fmla="*/ 828621 w 88"/>
                <a:gd name="T17" fmla="*/ 1314148 h 126"/>
                <a:gd name="T18" fmla="*/ 869373 w 88"/>
                <a:gd name="T19" fmla="*/ 1282095 h 126"/>
                <a:gd name="T20" fmla="*/ 923709 w 88"/>
                <a:gd name="T21" fmla="*/ 1239359 h 126"/>
                <a:gd name="T22" fmla="*/ 978045 w 88"/>
                <a:gd name="T23" fmla="*/ 1239359 h 126"/>
                <a:gd name="T24" fmla="*/ 1005213 w 88"/>
                <a:gd name="T25" fmla="*/ 1260727 h 126"/>
                <a:gd name="T26" fmla="*/ 991629 w 88"/>
                <a:gd name="T27" fmla="*/ 1207306 h 126"/>
                <a:gd name="T28" fmla="*/ 937293 w 88"/>
                <a:gd name="T29" fmla="*/ 1143202 h 126"/>
                <a:gd name="T30" fmla="*/ 882957 w 88"/>
                <a:gd name="T31" fmla="*/ 1079097 h 126"/>
                <a:gd name="T32" fmla="*/ 815037 w 88"/>
                <a:gd name="T33" fmla="*/ 1025676 h 126"/>
                <a:gd name="T34" fmla="*/ 855789 w 88"/>
                <a:gd name="T35" fmla="*/ 1004308 h 126"/>
                <a:gd name="T36" fmla="*/ 896541 w 88"/>
                <a:gd name="T37" fmla="*/ 897467 h 126"/>
                <a:gd name="T38" fmla="*/ 896541 w 88"/>
                <a:gd name="T39" fmla="*/ 844046 h 126"/>
                <a:gd name="T40" fmla="*/ 937293 w 88"/>
                <a:gd name="T41" fmla="*/ 844046 h 126"/>
                <a:gd name="T42" fmla="*/ 964461 w 88"/>
                <a:gd name="T43" fmla="*/ 758573 h 126"/>
                <a:gd name="T44" fmla="*/ 1032381 w 88"/>
                <a:gd name="T45" fmla="*/ 705153 h 126"/>
                <a:gd name="T46" fmla="*/ 1059549 w 88"/>
                <a:gd name="T47" fmla="*/ 598311 h 126"/>
                <a:gd name="T48" fmla="*/ 1045965 w 88"/>
                <a:gd name="T49" fmla="*/ 544891 h 126"/>
                <a:gd name="T50" fmla="*/ 1086716 w 88"/>
                <a:gd name="T51" fmla="*/ 427365 h 126"/>
                <a:gd name="T52" fmla="*/ 1127468 w 88"/>
                <a:gd name="T53" fmla="*/ 395313 h 126"/>
                <a:gd name="T54" fmla="*/ 1195388 w 88"/>
                <a:gd name="T55" fmla="*/ 341892 h 126"/>
                <a:gd name="T56" fmla="*/ 1168220 w 88"/>
                <a:gd name="T57" fmla="*/ 331208 h 126"/>
                <a:gd name="T58" fmla="*/ 1127468 w 88"/>
                <a:gd name="T59" fmla="*/ 299156 h 126"/>
                <a:gd name="T60" fmla="*/ 1100300 w 88"/>
                <a:gd name="T61" fmla="*/ 192314 h 126"/>
                <a:gd name="T62" fmla="*/ 1100300 w 88"/>
                <a:gd name="T63" fmla="*/ 138894 h 126"/>
                <a:gd name="T64" fmla="*/ 1086716 w 88"/>
                <a:gd name="T65" fmla="*/ 74789 h 126"/>
                <a:gd name="T66" fmla="*/ 1059549 w 88"/>
                <a:gd name="T67" fmla="*/ 53421 h 126"/>
                <a:gd name="T68" fmla="*/ 1018797 w 88"/>
                <a:gd name="T69" fmla="*/ 21368 h 126"/>
                <a:gd name="T70" fmla="*/ 991629 w 88"/>
                <a:gd name="T71" fmla="*/ 0 h 126"/>
                <a:gd name="T72" fmla="*/ 937293 w 88"/>
                <a:gd name="T73" fmla="*/ 32052 h 126"/>
                <a:gd name="T74" fmla="*/ 882957 w 88"/>
                <a:gd name="T75" fmla="*/ 74789 h 126"/>
                <a:gd name="T76" fmla="*/ 815037 w 88"/>
                <a:gd name="T77" fmla="*/ 74789 h 126"/>
                <a:gd name="T78" fmla="*/ 692782 w 88"/>
                <a:gd name="T79" fmla="*/ 74789 h 126"/>
                <a:gd name="T80" fmla="*/ 692782 w 88"/>
                <a:gd name="T81" fmla="*/ 64105 h 126"/>
                <a:gd name="T82" fmla="*/ 679198 w 88"/>
                <a:gd name="T83" fmla="*/ 74789 h 126"/>
                <a:gd name="T84" fmla="*/ 244511 w 88"/>
                <a:gd name="T85" fmla="*/ 74789 h 126"/>
                <a:gd name="T86" fmla="*/ 244511 w 88"/>
                <a:gd name="T87" fmla="*/ 213683 h 126"/>
                <a:gd name="T88" fmla="*/ 163007 w 88"/>
                <a:gd name="T89" fmla="*/ 213683 h 126"/>
                <a:gd name="T90" fmla="*/ 163007 w 88"/>
                <a:gd name="T91" fmla="*/ 245735 h 126"/>
                <a:gd name="T92" fmla="*/ 163007 w 88"/>
                <a:gd name="T93" fmla="*/ 491470 h 126"/>
                <a:gd name="T94" fmla="*/ 149424 w 88"/>
                <a:gd name="T95" fmla="*/ 502154 h 126"/>
                <a:gd name="T96" fmla="*/ 95088 w 88"/>
                <a:gd name="T97" fmla="*/ 534206 h 126"/>
                <a:gd name="T98" fmla="*/ 81504 w 88"/>
                <a:gd name="T99" fmla="*/ 566259 h 126"/>
                <a:gd name="T100" fmla="*/ 54336 w 88"/>
                <a:gd name="T101" fmla="*/ 598311 h 126"/>
                <a:gd name="T102" fmla="*/ 40752 w 88"/>
                <a:gd name="T103" fmla="*/ 651732 h 126"/>
                <a:gd name="T104" fmla="*/ 13584 w 88"/>
                <a:gd name="T105" fmla="*/ 715837 h 126"/>
                <a:gd name="T106" fmla="*/ 54336 w 88"/>
                <a:gd name="T107" fmla="*/ 726521 h 126"/>
                <a:gd name="T108" fmla="*/ 67920 w 88"/>
                <a:gd name="T109" fmla="*/ 779941 h 126"/>
                <a:gd name="T110" fmla="*/ 95088 w 88"/>
                <a:gd name="T111" fmla="*/ 833362 h 126"/>
                <a:gd name="T112" fmla="*/ 135840 w 88"/>
                <a:gd name="T113" fmla="*/ 940203 h 126"/>
                <a:gd name="T114" fmla="*/ 176591 w 88"/>
                <a:gd name="T115" fmla="*/ 993624 h 126"/>
                <a:gd name="T116" fmla="*/ 244511 w 88"/>
                <a:gd name="T117" fmla="*/ 1025676 h 126"/>
                <a:gd name="T118" fmla="*/ 285263 w 88"/>
                <a:gd name="T119" fmla="*/ 1079097 h 126"/>
                <a:gd name="T120" fmla="*/ 339599 w 88"/>
                <a:gd name="T121" fmla="*/ 1132518 h 126"/>
                <a:gd name="T122" fmla="*/ 380351 w 88"/>
                <a:gd name="T123" fmla="*/ 1175254 h 126"/>
                <a:gd name="T124" fmla="*/ 421103 w 88"/>
                <a:gd name="T125" fmla="*/ 1228675 h 1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8"/>
                <a:gd name="T190" fmla="*/ 0 h 126"/>
                <a:gd name="T191" fmla="*/ 88 w 88"/>
                <a:gd name="T192" fmla="*/ 126 h 1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8" h="126">
                  <a:moveTo>
                    <a:pt x="31" y="115"/>
                  </a:moveTo>
                  <a:cubicBezTo>
                    <a:pt x="33" y="118"/>
                    <a:pt x="35" y="121"/>
                    <a:pt x="36" y="119"/>
                  </a:cubicBezTo>
                  <a:cubicBezTo>
                    <a:pt x="38" y="117"/>
                    <a:pt x="39" y="121"/>
                    <a:pt x="40" y="118"/>
                  </a:cubicBezTo>
                  <a:cubicBezTo>
                    <a:pt x="42" y="116"/>
                    <a:pt x="43" y="117"/>
                    <a:pt x="44" y="120"/>
                  </a:cubicBezTo>
                  <a:cubicBezTo>
                    <a:pt x="46" y="123"/>
                    <a:pt x="46" y="121"/>
                    <a:pt x="48" y="125"/>
                  </a:cubicBezTo>
                  <a:cubicBezTo>
                    <a:pt x="50" y="120"/>
                    <a:pt x="51" y="125"/>
                    <a:pt x="52" y="123"/>
                  </a:cubicBezTo>
                  <a:cubicBezTo>
                    <a:pt x="53" y="122"/>
                    <a:pt x="53" y="123"/>
                    <a:pt x="54" y="124"/>
                  </a:cubicBezTo>
                  <a:cubicBezTo>
                    <a:pt x="55" y="126"/>
                    <a:pt x="57" y="122"/>
                    <a:pt x="60" y="122"/>
                  </a:cubicBezTo>
                  <a:cubicBezTo>
                    <a:pt x="61" y="123"/>
                    <a:pt x="59" y="123"/>
                    <a:pt x="61" y="123"/>
                  </a:cubicBezTo>
                  <a:cubicBezTo>
                    <a:pt x="63" y="123"/>
                    <a:pt x="63" y="122"/>
                    <a:pt x="64" y="120"/>
                  </a:cubicBezTo>
                  <a:cubicBezTo>
                    <a:pt x="65" y="119"/>
                    <a:pt x="66" y="117"/>
                    <a:pt x="68" y="116"/>
                  </a:cubicBezTo>
                  <a:cubicBezTo>
                    <a:pt x="70" y="116"/>
                    <a:pt x="72" y="115"/>
                    <a:pt x="72" y="116"/>
                  </a:cubicBezTo>
                  <a:cubicBezTo>
                    <a:pt x="71" y="118"/>
                    <a:pt x="73" y="118"/>
                    <a:pt x="74" y="118"/>
                  </a:cubicBezTo>
                  <a:cubicBezTo>
                    <a:pt x="73" y="114"/>
                    <a:pt x="75" y="113"/>
                    <a:pt x="73" y="113"/>
                  </a:cubicBezTo>
                  <a:cubicBezTo>
                    <a:pt x="70" y="112"/>
                    <a:pt x="70" y="112"/>
                    <a:pt x="69" y="107"/>
                  </a:cubicBezTo>
                  <a:cubicBezTo>
                    <a:pt x="68" y="102"/>
                    <a:pt x="67" y="104"/>
                    <a:pt x="65" y="101"/>
                  </a:cubicBezTo>
                  <a:cubicBezTo>
                    <a:pt x="63" y="97"/>
                    <a:pt x="57" y="98"/>
                    <a:pt x="60" y="96"/>
                  </a:cubicBezTo>
                  <a:cubicBezTo>
                    <a:pt x="61" y="95"/>
                    <a:pt x="58" y="92"/>
                    <a:pt x="63" y="94"/>
                  </a:cubicBezTo>
                  <a:cubicBezTo>
                    <a:pt x="67" y="95"/>
                    <a:pt x="64" y="88"/>
                    <a:pt x="66" y="84"/>
                  </a:cubicBezTo>
                  <a:cubicBezTo>
                    <a:pt x="67" y="81"/>
                    <a:pt x="65" y="82"/>
                    <a:pt x="66" y="79"/>
                  </a:cubicBezTo>
                  <a:cubicBezTo>
                    <a:pt x="68" y="76"/>
                    <a:pt x="68" y="80"/>
                    <a:pt x="69" y="79"/>
                  </a:cubicBezTo>
                  <a:cubicBezTo>
                    <a:pt x="70" y="78"/>
                    <a:pt x="69" y="73"/>
                    <a:pt x="71" y="71"/>
                  </a:cubicBezTo>
                  <a:cubicBezTo>
                    <a:pt x="73" y="70"/>
                    <a:pt x="72" y="66"/>
                    <a:pt x="76" y="66"/>
                  </a:cubicBezTo>
                  <a:cubicBezTo>
                    <a:pt x="75" y="63"/>
                    <a:pt x="77" y="62"/>
                    <a:pt x="78" y="56"/>
                  </a:cubicBezTo>
                  <a:cubicBezTo>
                    <a:pt x="78" y="54"/>
                    <a:pt x="76" y="52"/>
                    <a:pt x="77" y="51"/>
                  </a:cubicBezTo>
                  <a:cubicBezTo>
                    <a:pt x="78" y="49"/>
                    <a:pt x="80" y="46"/>
                    <a:pt x="80" y="40"/>
                  </a:cubicBezTo>
                  <a:cubicBezTo>
                    <a:pt x="79" y="36"/>
                    <a:pt x="81" y="41"/>
                    <a:pt x="83" y="37"/>
                  </a:cubicBezTo>
                  <a:cubicBezTo>
                    <a:pt x="84" y="35"/>
                    <a:pt x="86" y="38"/>
                    <a:pt x="88" y="32"/>
                  </a:cubicBezTo>
                  <a:cubicBezTo>
                    <a:pt x="88" y="31"/>
                    <a:pt x="87" y="30"/>
                    <a:pt x="86" y="31"/>
                  </a:cubicBezTo>
                  <a:cubicBezTo>
                    <a:pt x="85" y="31"/>
                    <a:pt x="85" y="28"/>
                    <a:pt x="83" y="28"/>
                  </a:cubicBezTo>
                  <a:cubicBezTo>
                    <a:pt x="82" y="29"/>
                    <a:pt x="80" y="19"/>
                    <a:pt x="81" y="18"/>
                  </a:cubicBezTo>
                  <a:cubicBezTo>
                    <a:pt x="82" y="15"/>
                    <a:pt x="79" y="13"/>
                    <a:pt x="81" y="13"/>
                  </a:cubicBezTo>
                  <a:cubicBezTo>
                    <a:pt x="83" y="14"/>
                    <a:pt x="80" y="12"/>
                    <a:pt x="80" y="7"/>
                  </a:cubicBezTo>
                  <a:cubicBezTo>
                    <a:pt x="79" y="6"/>
                    <a:pt x="79" y="5"/>
                    <a:pt x="78" y="5"/>
                  </a:cubicBezTo>
                  <a:cubicBezTo>
                    <a:pt x="76" y="5"/>
                    <a:pt x="77" y="2"/>
                    <a:pt x="75" y="2"/>
                  </a:cubicBezTo>
                  <a:cubicBezTo>
                    <a:pt x="74" y="2"/>
                    <a:pt x="73" y="1"/>
                    <a:pt x="73" y="0"/>
                  </a:cubicBezTo>
                  <a:cubicBezTo>
                    <a:pt x="71" y="3"/>
                    <a:pt x="70" y="0"/>
                    <a:pt x="69" y="3"/>
                  </a:cubicBezTo>
                  <a:cubicBezTo>
                    <a:pt x="68" y="6"/>
                    <a:pt x="66" y="5"/>
                    <a:pt x="65" y="7"/>
                  </a:cubicBezTo>
                  <a:cubicBezTo>
                    <a:pt x="64" y="9"/>
                    <a:pt x="62" y="10"/>
                    <a:pt x="6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4" y="48"/>
                    <a:pt x="11" y="47"/>
                  </a:cubicBezTo>
                  <a:cubicBezTo>
                    <a:pt x="9" y="47"/>
                    <a:pt x="7" y="47"/>
                    <a:pt x="7" y="50"/>
                  </a:cubicBezTo>
                  <a:cubicBezTo>
                    <a:pt x="7" y="53"/>
                    <a:pt x="5" y="51"/>
                    <a:pt x="6" y="53"/>
                  </a:cubicBezTo>
                  <a:cubicBezTo>
                    <a:pt x="6" y="56"/>
                    <a:pt x="3" y="53"/>
                    <a:pt x="4" y="56"/>
                  </a:cubicBezTo>
                  <a:cubicBezTo>
                    <a:pt x="6" y="59"/>
                    <a:pt x="1" y="58"/>
                    <a:pt x="3" y="61"/>
                  </a:cubicBezTo>
                  <a:cubicBezTo>
                    <a:pt x="5" y="64"/>
                    <a:pt x="0" y="64"/>
                    <a:pt x="1" y="67"/>
                  </a:cubicBezTo>
                  <a:cubicBezTo>
                    <a:pt x="2" y="68"/>
                    <a:pt x="4" y="65"/>
                    <a:pt x="4" y="68"/>
                  </a:cubicBezTo>
                  <a:cubicBezTo>
                    <a:pt x="4" y="71"/>
                    <a:pt x="5" y="70"/>
                    <a:pt x="5" y="73"/>
                  </a:cubicBezTo>
                  <a:cubicBezTo>
                    <a:pt x="5" y="76"/>
                    <a:pt x="8" y="74"/>
                    <a:pt x="7" y="78"/>
                  </a:cubicBezTo>
                  <a:cubicBezTo>
                    <a:pt x="9" y="81"/>
                    <a:pt x="12" y="84"/>
                    <a:pt x="10" y="88"/>
                  </a:cubicBezTo>
                  <a:cubicBezTo>
                    <a:pt x="9" y="95"/>
                    <a:pt x="15" y="91"/>
                    <a:pt x="13" y="93"/>
                  </a:cubicBezTo>
                  <a:cubicBezTo>
                    <a:pt x="12" y="96"/>
                    <a:pt x="16" y="94"/>
                    <a:pt x="18" y="96"/>
                  </a:cubicBezTo>
                  <a:cubicBezTo>
                    <a:pt x="20" y="99"/>
                    <a:pt x="17" y="98"/>
                    <a:pt x="21" y="101"/>
                  </a:cubicBezTo>
                  <a:cubicBezTo>
                    <a:pt x="24" y="104"/>
                    <a:pt x="25" y="104"/>
                    <a:pt x="25" y="106"/>
                  </a:cubicBezTo>
                  <a:cubicBezTo>
                    <a:pt x="24" y="108"/>
                    <a:pt x="25" y="108"/>
                    <a:pt x="28" y="110"/>
                  </a:cubicBezTo>
                  <a:cubicBezTo>
                    <a:pt x="30" y="110"/>
                    <a:pt x="29" y="113"/>
                    <a:pt x="31" y="115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1" name="Freeform 14">
              <a:hlinkClick r:id="" action="ppaction://noaction"/>
              <a:extLst>
                <a:ext uri="{FF2B5EF4-FFF2-40B4-BE49-F238E27FC236}">
                  <a16:creationId xmlns:a16="http://schemas.microsoft.com/office/drawing/2014/main" id="{9F7500B6-B658-61E2-7FF1-0CAE6B2B97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27388" y="1453253"/>
              <a:ext cx="1462087" cy="1316038"/>
            </a:xfrm>
            <a:custGeom>
              <a:avLst/>
              <a:gdLst>
                <a:gd name="T0" fmla="*/ 0 w 108"/>
                <a:gd name="T1" fmla="*/ 695467 h 123"/>
                <a:gd name="T2" fmla="*/ 0 w 108"/>
                <a:gd name="T3" fmla="*/ 727566 h 123"/>
                <a:gd name="T4" fmla="*/ 284295 w 108"/>
                <a:gd name="T5" fmla="*/ 888058 h 123"/>
                <a:gd name="T6" fmla="*/ 690430 w 108"/>
                <a:gd name="T7" fmla="*/ 1155546 h 123"/>
                <a:gd name="T8" fmla="*/ 717506 w 108"/>
                <a:gd name="T9" fmla="*/ 1187644 h 123"/>
                <a:gd name="T10" fmla="*/ 758119 w 108"/>
                <a:gd name="T11" fmla="*/ 1219743 h 123"/>
                <a:gd name="T12" fmla="*/ 812271 w 108"/>
                <a:gd name="T13" fmla="*/ 1241142 h 123"/>
                <a:gd name="T14" fmla="*/ 839346 w 108"/>
                <a:gd name="T15" fmla="*/ 1294639 h 123"/>
                <a:gd name="T16" fmla="*/ 907036 w 108"/>
                <a:gd name="T17" fmla="*/ 1294639 h 123"/>
                <a:gd name="T18" fmla="*/ 1150717 w 108"/>
                <a:gd name="T19" fmla="*/ 1176945 h 123"/>
                <a:gd name="T20" fmla="*/ 1462087 w 108"/>
                <a:gd name="T21" fmla="*/ 995053 h 123"/>
                <a:gd name="T22" fmla="*/ 1407936 w 108"/>
                <a:gd name="T23" fmla="*/ 930856 h 123"/>
                <a:gd name="T24" fmla="*/ 1326709 w 108"/>
                <a:gd name="T25" fmla="*/ 909457 h 123"/>
                <a:gd name="T26" fmla="*/ 1299633 w 108"/>
                <a:gd name="T27" fmla="*/ 834561 h 123"/>
                <a:gd name="T28" fmla="*/ 1313171 w 108"/>
                <a:gd name="T29" fmla="*/ 748965 h 123"/>
                <a:gd name="T30" fmla="*/ 1313171 w 108"/>
                <a:gd name="T31" fmla="*/ 674068 h 123"/>
                <a:gd name="T32" fmla="*/ 1286095 w 108"/>
                <a:gd name="T33" fmla="*/ 513576 h 123"/>
                <a:gd name="T34" fmla="*/ 1191330 w 108"/>
                <a:gd name="T35" fmla="*/ 331684 h 123"/>
                <a:gd name="T36" fmla="*/ 1137179 w 108"/>
                <a:gd name="T37" fmla="*/ 246088 h 123"/>
                <a:gd name="T38" fmla="*/ 1191330 w 108"/>
                <a:gd name="T39" fmla="*/ 192591 h 123"/>
                <a:gd name="T40" fmla="*/ 1204868 w 108"/>
                <a:gd name="T41" fmla="*/ 117694 h 123"/>
                <a:gd name="T42" fmla="*/ 1191330 w 108"/>
                <a:gd name="T43" fmla="*/ 64197 h 123"/>
                <a:gd name="T44" fmla="*/ 1218406 w 108"/>
                <a:gd name="T45" fmla="*/ 21399 h 123"/>
                <a:gd name="T46" fmla="*/ 1177792 w 108"/>
                <a:gd name="T47" fmla="*/ 32098 h 123"/>
                <a:gd name="T48" fmla="*/ 1137179 w 108"/>
                <a:gd name="T49" fmla="*/ 10699 h 123"/>
                <a:gd name="T50" fmla="*/ 1096565 w 108"/>
                <a:gd name="T51" fmla="*/ 21399 h 123"/>
                <a:gd name="T52" fmla="*/ 1028876 w 108"/>
                <a:gd name="T53" fmla="*/ 32098 h 123"/>
                <a:gd name="T54" fmla="*/ 974725 w 108"/>
                <a:gd name="T55" fmla="*/ 42798 h 123"/>
                <a:gd name="T56" fmla="*/ 879960 w 108"/>
                <a:gd name="T57" fmla="*/ 32098 h 123"/>
                <a:gd name="T58" fmla="*/ 812271 w 108"/>
                <a:gd name="T59" fmla="*/ 42798 h 123"/>
                <a:gd name="T60" fmla="*/ 744581 w 108"/>
                <a:gd name="T61" fmla="*/ 53497 h 123"/>
                <a:gd name="T62" fmla="*/ 622741 w 108"/>
                <a:gd name="T63" fmla="*/ 96295 h 123"/>
                <a:gd name="T64" fmla="*/ 582127 w 108"/>
                <a:gd name="T65" fmla="*/ 106995 h 123"/>
                <a:gd name="T66" fmla="*/ 527976 w 108"/>
                <a:gd name="T67" fmla="*/ 128394 h 123"/>
                <a:gd name="T68" fmla="*/ 460287 w 108"/>
                <a:gd name="T69" fmla="*/ 160492 h 123"/>
                <a:gd name="T70" fmla="*/ 527976 w 108"/>
                <a:gd name="T71" fmla="*/ 342384 h 123"/>
                <a:gd name="T72" fmla="*/ 527976 w 108"/>
                <a:gd name="T73" fmla="*/ 374482 h 123"/>
                <a:gd name="T74" fmla="*/ 406135 w 108"/>
                <a:gd name="T75" fmla="*/ 395881 h 123"/>
                <a:gd name="T76" fmla="*/ 338446 w 108"/>
                <a:gd name="T77" fmla="*/ 427980 h 123"/>
                <a:gd name="T78" fmla="*/ 324908 w 108"/>
                <a:gd name="T79" fmla="*/ 481477 h 123"/>
                <a:gd name="T80" fmla="*/ 243681 w 108"/>
                <a:gd name="T81" fmla="*/ 524275 h 123"/>
                <a:gd name="T82" fmla="*/ 67689 w 108"/>
                <a:gd name="T83" fmla="*/ 588472 h 123"/>
                <a:gd name="T84" fmla="*/ 0 w 108"/>
                <a:gd name="T85" fmla="*/ 620571 h 123"/>
                <a:gd name="T86" fmla="*/ 0 w 108"/>
                <a:gd name="T87" fmla="*/ 695467 h 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8"/>
                <a:gd name="T133" fmla="*/ 0 h 123"/>
                <a:gd name="T134" fmla="*/ 108 w 108"/>
                <a:gd name="T135" fmla="*/ 123 h 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8" h="123">
                  <a:moveTo>
                    <a:pt x="0" y="65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1" y="83"/>
                    <a:pt x="50" y="107"/>
                    <a:pt x="51" y="108"/>
                  </a:cubicBezTo>
                  <a:cubicBezTo>
                    <a:pt x="53" y="110"/>
                    <a:pt x="51" y="110"/>
                    <a:pt x="53" y="111"/>
                  </a:cubicBezTo>
                  <a:cubicBezTo>
                    <a:pt x="55" y="112"/>
                    <a:pt x="54" y="115"/>
                    <a:pt x="56" y="114"/>
                  </a:cubicBezTo>
                  <a:cubicBezTo>
                    <a:pt x="59" y="114"/>
                    <a:pt x="57" y="116"/>
                    <a:pt x="60" y="116"/>
                  </a:cubicBezTo>
                  <a:cubicBezTo>
                    <a:pt x="63" y="116"/>
                    <a:pt x="63" y="119"/>
                    <a:pt x="62" y="121"/>
                  </a:cubicBezTo>
                  <a:cubicBezTo>
                    <a:pt x="61" y="122"/>
                    <a:pt x="62" y="123"/>
                    <a:pt x="67" y="121"/>
                  </a:cubicBezTo>
                  <a:cubicBezTo>
                    <a:pt x="81" y="121"/>
                    <a:pt x="79" y="114"/>
                    <a:pt x="85" y="110"/>
                  </a:cubicBezTo>
                  <a:cubicBezTo>
                    <a:pt x="91" y="105"/>
                    <a:pt x="105" y="95"/>
                    <a:pt x="108" y="93"/>
                  </a:cubicBezTo>
                  <a:cubicBezTo>
                    <a:pt x="106" y="89"/>
                    <a:pt x="107" y="89"/>
                    <a:pt x="104" y="87"/>
                  </a:cubicBezTo>
                  <a:cubicBezTo>
                    <a:pt x="100" y="85"/>
                    <a:pt x="100" y="88"/>
                    <a:pt x="98" y="85"/>
                  </a:cubicBezTo>
                  <a:cubicBezTo>
                    <a:pt x="97" y="82"/>
                    <a:pt x="99" y="83"/>
                    <a:pt x="96" y="78"/>
                  </a:cubicBezTo>
                  <a:cubicBezTo>
                    <a:pt x="92" y="73"/>
                    <a:pt x="98" y="75"/>
                    <a:pt x="97" y="70"/>
                  </a:cubicBezTo>
                  <a:cubicBezTo>
                    <a:pt x="96" y="67"/>
                    <a:pt x="98" y="66"/>
                    <a:pt x="97" y="63"/>
                  </a:cubicBezTo>
                  <a:cubicBezTo>
                    <a:pt x="96" y="59"/>
                    <a:pt x="98" y="57"/>
                    <a:pt x="95" y="48"/>
                  </a:cubicBezTo>
                  <a:cubicBezTo>
                    <a:pt x="93" y="30"/>
                    <a:pt x="90" y="37"/>
                    <a:pt x="88" y="31"/>
                  </a:cubicBezTo>
                  <a:cubicBezTo>
                    <a:pt x="88" y="29"/>
                    <a:pt x="84" y="25"/>
                    <a:pt x="84" y="23"/>
                  </a:cubicBezTo>
                  <a:cubicBezTo>
                    <a:pt x="85" y="21"/>
                    <a:pt x="88" y="19"/>
                    <a:pt x="88" y="18"/>
                  </a:cubicBezTo>
                  <a:cubicBezTo>
                    <a:pt x="88" y="14"/>
                    <a:pt x="90" y="16"/>
                    <a:pt x="89" y="11"/>
                  </a:cubicBezTo>
                  <a:cubicBezTo>
                    <a:pt x="88" y="8"/>
                    <a:pt x="89" y="6"/>
                    <a:pt x="88" y="6"/>
                  </a:cubicBezTo>
                  <a:cubicBezTo>
                    <a:pt x="87" y="5"/>
                    <a:pt x="90" y="4"/>
                    <a:pt x="90" y="2"/>
                  </a:cubicBezTo>
                  <a:cubicBezTo>
                    <a:pt x="89" y="2"/>
                    <a:pt x="88" y="2"/>
                    <a:pt x="87" y="3"/>
                  </a:cubicBezTo>
                  <a:cubicBezTo>
                    <a:pt x="86" y="4"/>
                    <a:pt x="86" y="2"/>
                    <a:pt x="84" y="1"/>
                  </a:cubicBezTo>
                  <a:cubicBezTo>
                    <a:pt x="82" y="0"/>
                    <a:pt x="83" y="3"/>
                    <a:pt x="81" y="2"/>
                  </a:cubicBezTo>
                  <a:cubicBezTo>
                    <a:pt x="78" y="1"/>
                    <a:pt x="79" y="2"/>
                    <a:pt x="76" y="3"/>
                  </a:cubicBezTo>
                  <a:cubicBezTo>
                    <a:pt x="73" y="3"/>
                    <a:pt x="74" y="5"/>
                    <a:pt x="72" y="4"/>
                  </a:cubicBezTo>
                  <a:cubicBezTo>
                    <a:pt x="71" y="2"/>
                    <a:pt x="67" y="2"/>
                    <a:pt x="65" y="3"/>
                  </a:cubicBezTo>
                  <a:cubicBezTo>
                    <a:pt x="62" y="4"/>
                    <a:pt x="61" y="2"/>
                    <a:pt x="60" y="4"/>
                  </a:cubicBezTo>
                  <a:cubicBezTo>
                    <a:pt x="59" y="5"/>
                    <a:pt x="58" y="5"/>
                    <a:pt x="55" y="5"/>
                  </a:cubicBezTo>
                  <a:cubicBezTo>
                    <a:pt x="51" y="5"/>
                    <a:pt x="46" y="7"/>
                    <a:pt x="46" y="9"/>
                  </a:cubicBezTo>
                  <a:cubicBezTo>
                    <a:pt x="45" y="12"/>
                    <a:pt x="44" y="9"/>
                    <a:pt x="43" y="10"/>
                  </a:cubicBezTo>
                  <a:cubicBezTo>
                    <a:pt x="41" y="12"/>
                    <a:pt x="41" y="9"/>
                    <a:pt x="39" y="12"/>
                  </a:cubicBezTo>
                  <a:cubicBezTo>
                    <a:pt x="38" y="13"/>
                    <a:pt x="36" y="16"/>
                    <a:pt x="34" y="15"/>
                  </a:cubicBezTo>
                  <a:cubicBezTo>
                    <a:pt x="38" y="17"/>
                    <a:pt x="35" y="30"/>
                    <a:pt x="39" y="32"/>
                  </a:cubicBezTo>
                  <a:cubicBezTo>
                    <a:pt x="41" y="33"/>
                    <a:pt x="39" y="33"/>
                    <a:pt x="39" y="35"/>
                  </a:cubicBezTo>
                  <a:cubicBezTo>
                    <a:pt x="39" y="37"/>
                    <a:pt x="32" y="34"/>
                    <a:pt x="30" y="37"/>
                  </a:cubicBezTo>
                  <a:cubicBezTo>
                    <a:pt x="28" y="39"/>
                    <a:pt x="24" y="37"/>
                    <a:pt x="25" y="40"/>
                  </a:cubicBezTo>
                  <a:cubicBezTo>
                    <a:pt x="27" y="43"/>
                    <a:pt x="28" y="43"/>
                    <a:pt x="24" y="45"/>
                  </a:cubicBezTo>
                  <a:cubicBezTo>
                    <a:pt x="20" y="46"/>
                    <a:pt x="20" y="46"/>
                    <a:pt x="18" y="49"/>
                  </a:cubicBezTo>
                  <a:cubicBezTo>
                    <a:pt x="18" y="50"/>
                    <a:pt x="6" y="53"/>
                    <a:pt x="5" y="55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2" name="Freeform 15">
              <a:hlinkClick r:id="" action="ppaction://noaction"/>
              <a:extLst>
                <a:ext uri="{FF2B5EF4-FFF2-40B4-BE49-F238E27FC236}">
                  <a16:creationId xmlns:a16="http://schemas.microsoft.com/office/drawing/2014/main" id="{05A77D63-7E5B-CD93-6A35-DE318DBB49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7213" y="1443728"/>
              <a:ext cx="309562" cy="522288"/>
            </a:xfrm>
            <a:custGeom>
              <a:avLst/>
              <a:gdLst>
                <a:gd name="T0" fmla="*/ 80755 w 23"/>
                <a:gd name="T1" fmla="*/ 31977 h 49"/>
                <a:gd name="T2" fmla="*/ 53837 w 23"/>
                <a:gd name="T3" fmla="*/ 74613 h 49"/>
                <a:gd name="T4" fmla="*/ 67296 w 23"/>
                <a:gd name="T5" fmla="*/ 127907 h 49"/>
                <a:gd name="T6" fmla="*/ 53837 w 23"/>
                <a:gd name="T7" fmla="*/ 202520 h 49"/>
                <a:gd name="T8" fmla="*/ 0 w 23"/>
                <a:gd name="T9" fmla="*/ 255815 h 49"/>
                <a:gd name="T10" fmla="*/ 53837 w 23"/>
                <a:gd name="T11" fmla="*/ 341086 h 49"/>
                <a:gd name="T12" fmla="*/ 148051 w 23"/>
                <a:gd name="T13" fmla="*/ 522288 h 49"/>
                <a:gd name="T14" fmla="*/ 201888 w 23"/>
                <a:gd name="T15" fmla="*/ 415699 h 49"/>
                <a:gd name="T16" fmla="*/ 282644 w 23"/>
                <a:gd name="T17" fmla="*/ 373063 h 49"/>
                <a:gd name="T18" fmla="*/ 296103 w 23"/>
                <a:gd name="T19" fmla="*/ 319768 h 49"/>
                <a:gd name="T20" fmla="*/ 255725 w 23"/>
                <a:gd name="T21" fmla="*/ 287791 h 49"/>
                <a:gd name="T22" fmla="*/ 242266 w 23"/>
                <a:gd name="T23" fmla="*/ 277132 h 49"/>
                <a:gd name="T24" fmla="*/ 188429 w 23"/>
                <a:gd name="T25" fmla="*/ 245156 h 49"/>
                <a:gd name="T26" fmla="*/ 255725 w 23"/>
                <a:gd name="T27" fmla="*/ 159884 h 49"/>
                <a:gd name="T28" fmla="*/ 228807 w 23"/>
                <a:gd name="T29" fmla="*/ 117248 h 49"/>
                <a:gd name="T30" fmla="*/ 215348 w 23"/>
                <a:gd name="T31" fmla="*/ 74613 h 49"/>
                <a:gd name="T32" fmla="*/ 255725 w 23"/>
                <a:gd name="T33" fmla="*/ 31977 h 49"/>
                <a:gd name="T34" fmla="*/ 201888 w 23"/>
                <a:gd name="T35" fmla="*/ 53295 h 49"/>
                <a:gd name="T36" fmla="*/ 174970 w 23"/>
                <a:gd name="T37" fmla="*/ 10659 h 49"/>
                <a:gd name="T38" fmla="*/ 94215 w 23"/>
                <a:gd name="T39" fmla="*/ 31977 h 49"/>
                <a:gd name="T40" fmla="*/ 80755 w 23"/>
                <a:gd name="T41" fmla="*/ 31977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49"/>
                <a:gd name="T65" fmla="*/ 23 w 2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49">
                  <a:moveTo>
                    <a:pt x="6" y="3"/>
                  </a:moveTo>
                  <a:cubicBezTo>
                    <a:pt x="6" y="5"/>
                    <a:pt x="3" y="6"/>
                    <a:pt x="4" y="7"/>
                  </a:cubicBezTo>
                  <a:cubicBezTo>
                    <a:pt x="5" y="7"/>
                    <a:pt x="4" y="9"/>
                    <a:pt x="5" y="12"/>
                  </a:cubicBezTo>
                  <a:cubicBezTo>
                    <a:pt x="6" y="17"/>
                    <a:pt x="4" y="15"/>
                    <a:pt x="4" y="19"/>
                  </a:cubicBezTo>
                  <a:cubicBezTo>
                    <a:pt x="4" y="20"/>
                    <a:pt x="1" y="22"/>
                    <a:pt x="0" y="24"/>
                  </a:cubicBezTo>
                  <a:cubicBezTo>
                    <a:pt x="0" y="26"/>
                    <a:pt x="4" y="30"/>
                    <a:pt x="4" y="32"/>
                  </a:cubicBezTo>
                  <a:cubicBezTo>
                    <a:pt x="6" y="38"/>
                    <a:pt x="9" y="31"/>
                    <a:pt x="11" y="49"/>
                  </a:cubicBezTo>
                  <a:cubicBezTo>
                    <a:pt x="18" y="45"/>
                    <a:pt x="12" y="42"/>
                    <a:pt x="15" y="39"/>
                  </a:cubicBezTo>
                  <a:cubicBezTo>
                    <a:pt x="18" y="37"/>
                    <a:pt x="19" y="36"/>
                    <a:pt x="21" y="35"/>
                  </a:cubicBezTo>
                  <a:cubicBezTo>
                    <a:pt x="23" y="34"/>
                    <a:pt x="20" y="33"/>
                    <a:pt x="22" y="30"/>
                  </a:cubicBezTo>
                  <a:cubicBezTo>
                    <a:pt x="20" y="29"/>
                    <a:pt x="20" y="29"/>
                    <a:pt x="19" y="27"/>
                  </a:cubicBezTo>
                  <a:cubicBezTo>
                    <a:pt x="19" y="25"/>
                    <a:pt x="18" y="27"/>
                    <a:pt x="18" y="26"/>
                  </a:cubicBezTo>
                  <a:cubicBezTo>
                    <a:pt x="17" y="26"/>
                    <a:pt x="14" y="26"/>
                    <a:pt x="14" y="23"/>
                  </a:cubicBezTo>
                  <a:cubicBezTo>
                    <a:pt x="13" y="21"/>
                    <a:pt x="21" y="17"/>
                    <a:pt x="19" y="15"/>
                  </a:cubicBezTo>
                  <a:cubicBezTo>
                    <a:pt x="18" y="13"/>
                    <a:pt x="20" y="13"/>
                    <a:pt x="17" y="11"/>
                  </a:cubicBezTo>
                  <a:cubicBezTo>
                    <a:pt x="15" y="10"/>
                    <a:pt x="15" y="8"/>
                    <a:pt x="16" y="7"/>
                  </a:cubicBezTo>
                  <a:cubicBezTo>
                    <a:pt x="18" y="6"/>
                    <a:pt x="20" y="4"/>
                    <a:pt x="19" y="3"/>
                  </a:cubicBezTo>
                  <a:cubicBezTo>
                    <a:pt x="18" y="1"/>
                    <a:pt x="16" y="5"/>
                    <a:pt x="15" y="5"/>
                  </a:cubicBezTo>
                  <a:cubicBezTo>
                    <a:pt x="14" y="4"/>
                    <a:pt x="16" y="2"/>
                    <a:pt x="13" y="1"/>
                  </a:cubicBezTo>
                  <a:cubicBezTo>
                    <a:pt x="9" y="0"/>
                    <a:pt x="8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3" name="Freeform 16">
              <a:hlinkClick r:id="" action="ppaction://noaction"/>
              <a:extLst>
                <a:ext uri="{FF2B5EF4-FFF2-40B4-BE49-F238E27FC236}">
                  <a16:creationId xmlns:a16="http://schemas.microsoft.com/office/drawing/2014/main" id="{CAC43479-FBEA-BECA-529E-D9B5B742B5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72125" y="1859653"/>
              <a:ext cx="815975" cy="728663"/>
            </a:xfrm>
            <a:custGeom>
              <a:avLst/>
              <a:gdLst>
                <a:gd name="T0" fmla="*/ 734378 w 60"/>
                <a:gd name="T1" fmla="*/ 160734 h 68"/>
                <a:gd name="T2" fmla="*/ 693579 w 60"/>
                <a:gd name="T3" fmla="*/ 278606 h 68"/>
                <a:gd name="T4" fmla="*/ 625581 w 60"/>
                <a:gd name="T5" fmla="*/ 246460 h 68"/>
                <a:gd name="T6" fmla="*/ 598382 w 60"/>
                <a:gd name="T7" fmla="*/ 182166 h 68"/>
                <a:gd name="T8" fmla="*/ 571183 w 60"/>
                <a:gd name="T9" fmla="*/ 128588 h 68"/>
                <a:gd name="T10" fmla="*/ 571183 w 60"/>
                <a:gd name="T11" fmla="*/ 182166 h 68"/>
                <a:gd name="T12" fmla="*/ 639180 w 60"/>
                <a:gd name="T13" fmla="*/ 300038 h 68"/>
                <a:gd name="T14" fmla="*/ 666380 w 60"/>
                <a:gd name="T15" fmla="*/ 353616 h 68"/>
                <a:gd name="T16" fmla="*/ 747977 w 60"/>
                <a:gd name="T17" fmla="*/ 503635 h 68"/>
                <a:gd name="T18" fmla="*/ 788776 w 60"/>
                <a:gd name="T19" fmla="*/ 557213 h 68"/>
                <a:gd name="T20" fmla="*/ 788776 w 60"/>
                <a:gd name="T21" fmla="*/ 621507 h 68"/>
                <a:gd name="T22" fmla="*/ 734378 w 60"/>
                <a:gd name="T23" fmla="*/ 653653 h 68"/>
                <a:gd name="T24" fmla="*/ 679979 w 60"/>
                <a:gd name="T25" fmla="*/ 696516 h 68"/>
                <a:gd name="T26" fmla="*/ 611981 w 60"/>
                <a:gd name="T27" fmla="*/ 696516 h 68"/>
                <a:gd name="T28" fmla="*/ 489585 w 60"/>
                <a:gd name="T29" fmla="*/ 696516 h 68"/>
                <a:gd name="T30" fmla="*/ 489585 w 60"/>
                <a:gd name="T31" fmla="*/ 685800 h 68"/>
                <a:gd name="T32" fmla="*/ 475986 w 60"/>
                <a:gd name="T33" fmla="*/ 696516 h 68"/>
                <a:gd name="T34" fmla="*/ 40799 w 60"/>
                <a:gd name="T35" fmla="*/ 696516 h 68"/>
                <a:gd name="T36" fmla="*/ 40799 w 60"/>
                <a:gd name="T37" fmla="*/ 171450 h 68"/>
                <a:gd name="T38" fmla="*/ 27199 w 60"/>
                <a:gd name="T39" fmla="*/ 96441 h 68"/>
                <a:gd name="T40" fmla="*/ 40799 w 60"/>
                <a:gd name="T41" fmla="*/ 21431 h 68"/>
                <a:gd name="T42" fmla="*/ 149595 w 60"/>
                <a:gd name="T43" fmla="*/ 21431 h 68"/>
                <a:gd name="T44" fmla="*/ 217593 w 60"/>
                <a:gd name="T45" fmla="*/ 42863 h 68"/>
                <a:gd name="T46" fmla="*/ 271992 w 60"/>
                <a:gd name="T47" fmla="*/ 53578 h 68"/>
                <a:gd name="T48" fmla="*/ 353589 w 60"/>
                <a:gd name="T49" fmla="*/ 64294 h 68"/>
                <a:gd name="T50" fmla="*/ 407988 w 60"/>
                <a:gd name="T51" fmla="*/ 32147 h 68"/>
                <a:gd name="T52" fmla="*/ 448786 w 60"/>
                <a:gd name="T53" fmla="*/ 10716 h 68"/>
                <a:gd name="T54" fmla="*/ 503185 w 60"/>
                <a:gd name="T55" fmla="*/ 21431 h 68"/>
                <a:gd name="T56" fmla="*/ 530384 w 60"/>
                <a:gd name="T57" fmla="*/ 21431 h 68"/>
                <a:gd name="T58" fmla="*/ 543983 w 60"/>
                <a:gd name="T59" fmla="*/ 32147 h 68"/>
                <a:gd name="T60" fmla="*/ 516784 w 60"/>
                <a:gd name="T61" fmla="*/ 21431 h 68"/>
                <a:gd name="T62" fmla="*/ 516784 w 60"/>
                <a:gd name="T63" fmla="*/ 32147 h 68"/>
                <a:gd name="T64" fmla="*/ 530384 w 60"/>
                <a:gd name="T65" fmla="*/ 42863 h 68"/>
                <a:gd name="T66" fmla="*/ 543983 w 60"/>
                <a:gd name="T67" fmla="*/ 42863 h 68"/>
                <a:gd name="T68" fmla="*/ 557583 w 60"/>
                <a:gd name="T69" fmla="*/ 42863 h 68"/>
                <a:gd name="T70" fmla="*/ 611981 w 60"/>
                <a:gd name="T71" fmla="*/ 42863 h 68"/>
                <a:gd name="T72" fmla="*/ 679979 w 60"/>
                <a:gd name="T73" fmla="*/ 32147 h 68"/>
                <a:gd name="T74" fmla="*/ 693579 w 60"/>
                <a:gd name="T75" fmla="*/ 42863 h 68"/>
                <a:gd name="T76" fmla="*/ 734378 w 60"/>
                <a:gd name="T77" fmla="*/ 160734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0"/>
                <a:gd name="T118" fmla="*/ 0 h 68"/>
                <a:gd name="T119" fmla="*/ 60 w 60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0" h="68">
                  <a:moveTo>
                    <a:pt x="54" y="15"/>
                  </a:moveTo>
                  <a:cubicBezTo>
                    <a:pt x="51" y="24"/>
                    <a:pt x="52" y="24"/>
                    <a:pt x="51" y="26"/>
                  </a:cubicBezTo>
                  <a:cubicBezTo>
                    <a:pt x="50" y="28"/>
                    <a:pt x="49" y="26"/>
                    <a:pt x="46" y="23"/>
                  </a:cubicBezTo>
                  <a:cubicBezTo>
                    <a:pt x="44" y="21"/>
                    <a:pt x="46" y="19"/>
                    <a:pt x="44" y="17"/>
                  </a:cubicBezTo>
                  <a:cubicBezTo>
                    <a:pt x="41" y="14"/>
                    <a:pt x="43" y="13"/>
                    <a:pt x="42" y="12"/>
                  </a:cubicBezTo>
                  <a:cubicBezTo>
                    <a:pt x="39" y="16"/>
                    <a:pt x="42" y="14"/>
                    <a:pt x="42" y="17"/>
                  </a:cubicBezTo>
                  <a:cubicBezTo>
                    <a:pt x="42" y="21"/>
                    <a:pt x="47" y="25"/>
                    <a:pt x="47" y="28"/>
                  </a:cubicBezTo>
                  <a:cubicBezTo>
                    <a:pt x="47" y="30"/>
                    <a:pt x="49" y="31"/>
                    <a:pt x="49" y="33"/>
                  </a:cubicBezTo>
                  <a:cubicBezTo>
                    <a:pt x="48" y="36"/>
                    <a:pt x="52" y="40"/>
                    <a:pt x="55" y="47"/>
                  </a:cubicBezTo>
                  <a:cubicBezTo>
                    <a:pt x="57" y="52"/>
                    <a:pt x="60" y="52"/>
                    <a:pt x="58" y="52"/>
                  </a:cubicBezTo>
                  <a:cubicBezTo>
                    <a:pt x="56" y="52"/>
                    <a:pt x="57" y="56"/>
                    <a:pt x="58" y="58"/>
                  </a:cubicBezTo>
                  <a:cubicBezTo>
                    <a:pt x="56" y="61"/>
                    <a:pt x="55" y="58"/>
                    <a:pt x="54" y="61"/>
                  </a:cubicBezTo>
                  <a:cubicBezTo>
                    <a:pt x="53" y="64"/>
                    <a:pt x="51" y="63"/>
                    <a:pt x="50" y="65"/>
                  </a:cubicBezTo>
                  <a:cubicBezTo>
                    <a:pt x="49" y="67"/>
                    <a:pt x="47" y="68"/>
                    <a:pt x="45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0" y="13"/>
                    <a:pt x="2" y="9"/>
                  </a:cubicBezTo>
                  <a:cubicBezTo>
                    <a:pt x="4" y="6"/>
                    <a:pt x="1" y="4"/>
                    <a:pt x="3" y="2"/>
                  </a:cubicBezTo>
                  <a:cubicBezTo>
                    <a:pt x="4" y="2"/>
                    <a:pt x="5" y="0"/>
                    <a:pt x="11" y="2"/>
                  </a:cubicBezTo>
                  <a:cubicBezTo>
                    <a:pt x="18" y="3"/>
                    <a:pt x="15" y="4"/>
                    <a:pt x="16" y="4"/>
                  </a:cubicBezTo>
                  <a:cubicBezTo>
                    <a:pt x="18" y="3"/>
                    <a:pt x="18" y="5"/>
                    <a:pt x="20" y="5"/>
                  </a:cubicBezTo>
                  <a:cubicBezTo>
                    <a:pt x="21" y="4"/>
                    <a:pt x="24" y="8"/>
                    <a:pt x="26" y="6"/>
                  </a:cubicBezTo>
                  <a:cubicBezTo>
                    <a:pt x="30" y="2"/>
                    <a:pt x="29" y="4"/>
                    <a:pt x="30" y="3"/>
                  </a:cubicBezTo>
                  <a:cubicBezTo>
                    <a:pt x="31" y="1"/>
                    <a:pt x="31" y="2"/>
                    <a:pt x="33" y="1"/>
                  </a:cubicBezTo>
                  <a:cubicBezTo>
                    <a:pt x="35" y="0"/>
                    <a:pt x="36" y="3"/>
                    <a:pt x="37" y="2"/>
                  </a:cubicBezTo>
                  <a:cubicBezTo>
                    <a:pt x="38" y="1"/>
                    <a:pt x="38" y="1"/>
                    <a:pt x="39" y="2"/>
                  </a:cubicBezTo>
                  <a:cubicBezTo>
                    <a:pt x="39" y="2"/>
                    <a:pt x="40" y="3"/>
                    <a:pt x="40" y="3"/>
                  </a:cubicBezTo>
                  <a:cubicBezTo>
                    <a:pt x="39" y="3"/>
                    <a:pt x="38" y="2"/>
                    <a:pt x="38" y="2"/>
                  </a:cubicBezTo>
                  <a:cubicBezTo>
                    <a:pt x="38" y="3"/>
                    <a:pt x="37" y="3"/>
                    <a:pt x="38" y="3"/>
                  </a:cubicBezTo>
                  <a:cubicBezTo>
                    <a:pt x="38" y="4"/>
                    <a:pt x="39" y="3"/>
                    <a:pt x="39" y="4"/>
                  </a:cubicBezTo>
                  <a:cubicBezTo>
                    <a:pt x="40" y="5"/>
                    <a:pt x="41" y="4"/>
                    <a:pt x="40" y="4"/>
                  </a:cubicBezTo>
                  <a:cubicBezTo>
                    <a:pt x="40" y="3"/>
                    <a:pt x="40" y="3"/>
                    <a:pt x="41" y="4"/>
                  </a:cubicBezTo>
                  <a:cubicBezTo>
                    <a:pt x="43" y="6"/>
                    <a:pt x="44" y="3"/>
                    <a:pt x="45" y="4"/>
                  </a:cubicBezTo>
                  <a:cubicBezTo>
                    <a:pt x="46" y="5"/>
                    <a:pt x="45" y="5"/>
                    <a:pt x="50" y="3"/>
                  </a:cubicBezTo>
                  <a:cubicBezTo>
                    <a:pt x="50" y="3"/>
                    <a:pt x="50" y="4"/>
                    <a:pt x="51" y="4"/>
                  </a:cubicBezTo>
                  <a:cubicBezTo>
                    <a:pt x="52" y="7"/>
                    <a:pt x="53" y="11"/>
                    <a:pt x="54" y="1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4" name="Freefor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9F00A836-3C13-41C9-7CAE-BCF31A88CD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42113" y="3226491"/>
              <a:ext cx="757237" cy="931862"/>
            </a:xfrm>
            <a:custGeom>
              <a:avLst/>
              <a:gdLst>
                <a:gd name="T0" fmla="*/ 40566 w 56"/>
                <a:gd name="T1" fmla="*/ 931862 h 87"/>
                <a:gd name="T2" fmla="*/ 0 w 56"/>
                <a:gd name="T3" fmla="*/ 867596 h 87"/>
                <a:gd name="T4" fmla="*/ 0 w 56"/>
                <a:gd name="T5" fmla="*/ 631952 h 87"/>
                <a:gd name="T6" fmla="*/ 67610 w 56"/>
                <a:gd name="T7" fmla="*/ 556975 h 87"/>
                <a:gd name="T8" fmla="*/ 108177 w 56"/>
                <a:gd name="T9" fmla="*/ 535553 h 87"/>
                <a:gd name="T10" fmla="*/ 162265 w 56"/>
                <a:gd name="T11" fmla="*/ 503420 h 87"/>
                <a:gd name="T12" fmla="*/ 297486 w 56"/>
                <a:gd name="T13" fmla="*/ 471287 h 87"/>
                <a:gd name="T14" fmla="*/ 432707 w 56"/>
                <a:gd name="T15" fmla="*/ 332043 h 87"/>
                <a:gd name="T16" fmla="*/ 473273 w 56"/>
                <a:gd name="T17" fmla="*/ 278487 h 87"/>
                <a:gd name="T18" fmla="*/ 338052 w 56"/>
                <a:gd name="T19" fmla="*/ 257065 h 87"/>
                <a:gd name="T20" fmla="*/ 202831 w 56"/>
                <a:gd name="T21" fmla="*/ 203510 h 87"/>
                <a:gd name="T22" fmla="*/ 162265 w 56"/>
                <a:gd name="T23" fmla="*/ 171377 h 87"/>
                <a:gd name="T24" fmla="*/ 135221 w 56"/>
                <a:gd name="T25" fmla="*/ 139244 h 87"/>
                <a:gd name="T26" fmla="*/ 135221 w 56"/>
                <a:gd name="T27" fmla="*/ 85688 h 87"/>
                <a:gd name="T28" fmla="*/ 162265 w 56"/>
                <a:gd name="T29" fmla="*/ 42844 h 87"/>
                <a:gd name="T30" fmla="*/ 243398 w 56"/>
                <a:gd name="T31" fmla="*/ 117822 h 87"/>
                <a:gd name="T32" fmla="*/ 365096 w 56"/>
                <a:gd name="T33" fmla="*/ 96400 h 87"/>
                <a:gd name="T34" fmla="*/ 473273 w 56"/>
                <a:gd name="T35" fmla="*/ 74977 h 87"/>
                <a:gd name="T36" fmla="*/ 554406 w 56"/>
                <a:gd name="T37" fmla="*/ 53555 h 87"/>
                <a:gd name="T38" fmla="*/ 703149 w 56"/>
                <a:gd name="T39" fmla="*/ 21422 h 87"/>
                <a:gd name="T40" fmla="*/ 716671 w 56"/>
                <a:gd name="T41" fmla="*/ 107111 h 87"/>
                <a:gd name="T42" fmla="*/ 689627 w 56"/>
                <a:gd name="T43" fmla="*/ 160666 h 87"/>
                <a:gd name="T44" fmla="*/ 608494 w 56"/>
                <a:gd name="T45" fmla="*/ 332043 h 87"/>
                <a:gd name="T46" fmla="*/ 311008 w 56"/>
                <a:gd name="T47" fmla="*/ 674797 h 87"/>
                <a:gd name="T48" fmla="*/ 108177 w 56"/>
                <a:gd name="T49" fmla="*/ 835463 h 87"/>
                <a:gd name="T50" fmla="*/ 40566 w 56"/>
                <a:gd name="T51" fmla="*/ 931862 h 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87"/>
                <a:gd name="T80" fmla="*/ 56 w 56"/>
                <a:gd name="T81" fmla="*/ 87 h 8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87">
                  <a:moveTo>
                    <a:pt x="3" y="87"/>
                  </a:moveTo>
                  <a:cubicBezTo>
                    <a:pt x="2" y="84"/>
                    <a:pt x="0" y="85"/>
                    <a:pt x="0" y="81"/>
                  </a:cubicBezTo>
                  <a:cubicBezTo>
                    <a:pt x="0" y="76"/>
                    <a:pt x="0" y="59"/>
                    <a:pt x="0" y="59"/>
                  </a:cubicBezTo>
                  <a:cubicBezTo>
                    <a:pt x="0" y="59"/>
                    <a:pt x="3" y="54"/>
                    <a:pt x="5" y="52"/>
                  </a:cubicBezTo>
                  <a:cubicBezTo>
                    <a:pt x="6" y="50"/>
                    <a:pt x="6" y="50"/>
                    <a:pt x="8" y="50"/>
                  </a:cubicBezTo>
                  <a:cubicBezTo>
                    <a:pt x="12" y="50"/>
                    <a:pt x="7" y="49"/>
                    <a:pt x="12" y="47"/>
                  </a:cubicBezTo>
                  <a:cubicBezTo>
                    <a:pt x="18" y="44"/>
                    <a:pt x="18" y="49"/>
                    <a:pt x="22" y="44"/>
                  </a:cubicBezTo>
                  <a:cubicBezTo>
                    <a:pt x="26" y="39"/>
                    <a:pt x="28" y="36"/>
                    <a:pt x="32" y="31"/>
                  </a:cubicBezTo>
                  <a:cubicBezTo>
                    <a:pt x="37" y="26"/>
                    <a:pt x="37" y="26"/>
                    <a:pt x="35" y="26"/>
                  </a:cubicBezTo>
                  <a:cubicBezTo>
                    <a:pt x="34" y="26"/>
                    <a:pt x="32" y="27"/>
                    <a:pt x="25" y="24"/>
                  </a:cubicBezTo>
                  <a:cubicBezTo>
                    <a:pt x="18" y="21"/>
                    <a:pt x="17" y="22"/>
                    <a:pt x="15" y="19"/>
                  </a:cubicBezTo>
                  <a:cubicBezTo>
                    <a:pt x="13" y="17"/>
                    <a:pt x="12" y="18"/>
                    <a:pt x="12" y="16"/>
                  </a:cubicBezTo>
                  <a:cubicBezTo>
                    <a:pt x="11" y="14"/>
                    <a:pt x="11" y="15"/>
                    <a:pt x="10" y="13"/>
                  </a:cubicBezTo>
                  <a:cubicBezTo>
                    <a:pt x="9" y="10"/>
                    <a:pt x="8" y="10"/>
                    <a:pt x="10" y="8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7"/>
                    <a:pt x="13" y="9"/>
                    <a:pt x="18" y="11"/>
                  </a:cubicBezTo>
                  <a:cubicBezTo>
                    <a:pt x="21" y="13"/>
                    <a:pt x="22" y="7"/>
                    <a:pt x="27" y="9"/>
                  </a:cubicBezTo>
                  <a:cubicBezTo>
                    <a:pt x="31" y="11"/>
                    <a:pt x="30" y="6"/>
                    <a:pt x="35" y="7"/>
                  </a:cubicBezTo>
                  <a:cubicBezTo>
                    <a:pt x="40" y="7"/>
                    <a:pt x="34" y="5"/>
                    <a:pt x="41" y="5"/>
                  </a:cubicBezTo>
                  <a:cubicBezTo>
                    <a:pt x="48" y="6"/>
                    <a:pt x="49" y="0"/>
                    <a:pt x="52" y="2"/>
                  </a:cubicBezTo>
                  <a:cubicBezTo>
                    <a:pt x="55" y="3"/>
                    <a:pt x="50" y="5"/>
                    <a:pt x="53" y="10"/>
                  </a:cubicBezTo>
                  <a:cubicBezTo>
                    <a:pt x="56" y="14"/>
                    <a:pt x="52" y="8"/>
                    <a:pt x="51" y="15"/>
                  </a:cubicBezTo>
                  <a:cubicBezTo>
                    <a:pt x="51" y="19"/>
                    <a:pt x="48" y="22"/>
                    <a:pt x="45" y="31"/>
                  </a:cubicBezTo>
                  <a:cubicBezTo>
                    <a:pt x="39" y="46"/>
                    <a:pt x="31" y="57"/>
                    <a:pt x="23" y="63"/>
                  </a:cubicBezTo>
                  <a:cubicBezTo>
                    <a:pt x="14" y="70"/>
                    <a:pt x="14" y="71"/>
                    <a:pt x="8" y="78"/>
                  </a:cubicBezTo>
                  <a:cubicBezTo>
                    <a:pt x="3" y="84"/>
                    <a:pt x="6" y="83"/>
                    <a:pt x="3" y="87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5" name="Freeform 18">
              <a:hlinkClick r:id="" action="ppaction://noaction"/>
              <a:extLst>
                <a:ext uri="{FF2B5EF4-FFF2-40B4-BE49-F238E27FC236}">
                  <a16:creationId xmlns:a16="http://schemas.microsoft.com/office/drawing/2014/main" id="{63C3175E-3BD1-C395-91FC-9641BF9B56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3625" y="3024878"/>
              <a:ext cx="1098550" cy="801688"/>
            </a:xfrm>
            <a:custGeom>
              <a:avLst/>
              <a:gdLst>
                <a:gd name="T0" fmla="*/ 230560 w 81"/>
                <a:gd name="T1" fmla="*/ 716175 h 75"/>
                <a:gd name="T2" fmla="*/ 339059 w 81"/>
                <a:gd name="T3" fmla="*/ 748242 h 75"/>
                <a:gd name="T4" fmla="*/ 433995 w 81"/>
                <a:gd name="T5" fmla="*/ 780310 h 75"/>
                <a:gd name="T6" fmla="*/ 474682 w 81"/>
                <a:gd name="T7" fmla="*/ 790999 h 75"/>
                <a:gd name="T8" fmla="*/ 542494 w 81"/>
                <a:gd name="T9" fmla="*/ 748242 h 75"/>
                <a:gd name="T10" fmla="*/ 596743 w 81"/>
                <a:gd name="T11" fmla="*/ 748242 h 75"/>
                <a:gd name="T12" fmla="*/ 664555 w 81"/>
                <a:gd name="T13" fmla="*/ 758931 h 75"/>
                <a:gd name="T14" fmla="*/ 705242 w 81"/>
                <a:gd name="T15" fmla="*/ 737553 h 75"/>
                <a:gd name="T16" fmla="*/ 759491 w 81"/>
                <a:gd name="T17" fmla="*/ 705485 h 75"/>
                <a:gd name="T18" fmla="*/ 895115 w 81"/>
                <a:gd name="T19" fmla="*/ 673418 h 75"/>
                <a:gd name="T20" fmla="*/ 1030738 w 81"/>
                <a:gd name="T21" fmla="*/ 534459 h 75"/>
                <a:gd name="T22" fmla="*/ 1071425 w 81"/>
                <a:gd name="T23" fmla="*/ 481013 h 75"/>
                <a:gd name="T24" fmla="*/ 935802 w 81"/>
                <a:gd name="T25" fmla="*/ 459634 h 75"/>
                <a:gd name="T26" fmla="*/ 800178 w 81"/>
                <a:gd name="T27" fmla="*/ 406189 h 75"/>
                <a:gd name="T28" fmla="*/ 759491 w 81"/>
                <a:gd name="T29" fmla="*/ 374121 h 75"/>
                <a:gd name="T30" fmla="*/ 732367 w 81"/>
                <a:gd name="T31" fmla="*/ 342054 h 75"/>
                <a:gd name="T32" fmla="*/ 732367 w 81"/>
                <a:gd name="T33" fmla="*/ 288608 h 75"/>
                <a:gd name="T34" fmla="*/ 650993 w 81"/>
                <a:gd name="T35" fmla="*/ 277918 h 75"/>
                <a:gd name="T36" fmla="*/ 691680 w 81"/>
                <a:gd name="T37" fmla="*/ 181716 h 75"/>
                <a:gd name="T38" fmla="*/ 637430 w 81"/>
                <a:gd name="T39" fmla="*/ 117581 h 75"/>
                <a:gd name="T40" fmla="*/ 569619 w 81"/>
                <a:gd name="T41" fmla="*/ 64135 h 75"/>
                <a:gd name="T42" fmla="*/ 501807 w 81"/>
                <a:gd name="T43" fmla="*/ 42757 h 75"/>
                <a:gd name="T44" fmla="*/ 461120 w 81"/>
                <a:gd name="T45" fmla="*/ 42757 h 75"/>
                <a:gd name="T46" fmla="*/ 393308 w 81"/>
                <a:gd name="T47" fmla="*/ 21378 h 75"/>
                <a:gd name="T48" fmla="*/ 339059 w 81"/>
                <a:gd name="T49" fmla="*/ 53446 h 75"/>
                <a:gd name="T50" fmla="*/ 284809 w 81"/>
                <a:gd name="T51" fmla="*/ 53446 h 75"/>
                <a:gd name="T52" fmla="*/ 257685 w 81"/>
                <a:gd name="T53" fmla="*/ 160338 h 75"/>
                <a:gd name="T54" fmla="*/ 189873 w 81"/>
                <a:gd name="T55" fmla="*/ 213783 h 75"/>
                <a:gd name="T56" fmla="*/ 162748 w 81"/>
                <a:gd name="T57" fmla="*/ 299297 h 75"/>
                <a:gd name="T58" fmla="*/ 122061 w 81"/>
                <a:gd name="T59" fmla="*/ 299297 h 75"/>
                <a:gd name="T60" fmla="*/ 122061 w 81"/>
                <a:gd name="T61" fmla="*/ 352743 h 75"/>
                <a:gd name="T62" fmla="*/ 81374 w 81"/>
                <a:gd name="T63" fmla="*/ 459634 h 75"/>
                <a:gd name="T64" fmla="*/ 40687 w 81"/>
                <a:gd name="T65" fmla="*/ 481013 h 75"/>
                <a:gd name="T66" fmla="*/ 108499 w 81"/>
                <a:gd name="T67" fmla="*/ 534459 h 75"/>
                <a:gd name="T68" fmla="*/ 162748 w 81"/>
                <a:gd name="T69" fmla="*/ 598594 h 75"/>
                <a:gd name="T70" fmla="*/ 216998 w 81"/>
                <a:gd name="T71" fmla="*/ 662729 h 75"/>
                <a:gd name="T72" fmla="*/ 230560 w 81"/>
                <a:gd name="T73" fmla="*/ 716175 h 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1"/>
                <a:gd name="T112" fmla="*/ 0 h 75"/>
                <a:gd name="T113" fmla="*/ 81 w 81"/>
                <a:gd name="T114" fmla="*/ 75 h 7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1" h="75">
                  <a:moveTo>
                    <a:pt x="17" y="67"/>
                  </a:moveTo>
                  <a:cubicBezTo>
                    <a:pt x="20" y="70"/>
                    <a:pt x="20" y="65"/>
                    <a:pt x="25" y="70"/>
                  </a:cubicBezTo>
                  <a:cubicBezTo>
                    <a:pt x="30" y="75"/>
                    <a:pt x="30" y="72"/>
                    <a:pt x="32" y="73"/>
                  </a:cubicBezTo>
                  <a:cubicBezTo>
                    <a:pt x="34" y="74"/>
                    <a:pt x="35" y="73"/>
                    <a:pt x="35" y="74"/>
                  </a:cubicBezTo>
                  <a:cubicBezTo>
                    <a:pt x="37" y="75"/>
                    <a:pt x="36" y="72"/>
                    <a:pt x="40" y="70"/>
                  </a:cubicBezTo>
                  <a:cubicBezTo>
                    <a:pt x="43" y="68"/>
                    <a:pt x="43" y="69"/>
                    <a:pt x="44" y="70"/>
                  </a:cubicBezTo>
                  <a:cubicBezTo>
                    <a:pt x="45" y="71"/>
                    <a:pt x="47" y="71"/>
                    <a:pt x="49" y="71"/>
                  </a:cubicBezTo>
                  <a:cubicBezTo>
                    <a:pt x="50" y="69"/>
                    <a:pt x="50" y="69"/>
                    <a:pt x="52" y="69"/>
                  </a:cubicBezTo>
                  <a:cubicBezTo>
                    <a:pt x="56" y="69"/>
                    <a:pt x="51" y="68"/>
                    <a:pt x="56" y="66"/>
                  </a:cubicBezTo>
                  <a:cubicBezTo>
                    <a:pt x="62" y="63"/>
                    <a:pt x="62" y="68"/>
                    <a:pt x="66" y="63"/>
                  </a:cubicBezTo>
                  <a:cubicBezTo>
                    <a:pt x="70" y="58"/>
                    <a:pt x="72" y="55"/>
                    <a:pt x="76" y="50"/>
                  </a:cubicBezTo>
                  <a:cubicBezTo>
                    <a:pt x="81" y="45"/>
                    <a:pt x="81" y="45"/>
                    <a:pt x="79" y="45"/>
                  </a:cubicBezTo>
                  <a:cubicBezTo>
                    <a:pt x="78" y="45"/>
                    <a:pt x="76" y="46"/>
                    <a:pt x="69" y="43"/>
                  </a:cubicBezTo>
                  <a:cubicBezTo>
                    <a:pt x="62" y="40"/>
                    <a:pt x="61" y="41"/>
                    <a:pt x="59" y="38"/>
                  </a:cubicBezTo>
                  <a:cubicBezTo>
                    <a:pt x="57" y="36"/>
                    <a:pt x="56" y="37"/>
                    <a:pt x="56" y="35"/>
                  </a:cubicBezTo>
                  <a:cubicBezTo>
                    <a:pt x="55" y="33"/>
                    <a:pt x="55" y="34"/>
                    <a:pt x="54" y="32"/>
                  </a:cubicBezTo>
                  <a:cubicBezTo>
                    <a:pt x="53" y="29"/>
                    <a:pt x="52" y="29"/>
                    <a:pt x="54" y="27"/>
                  </a:cubicBezTo>
                  <a:cubicBezTo>
                    <a:pt x="53" y="24"/>
                    <a:pt x="50" y="28"/>
                    <a:pt x="48" y="26"/>
                  </a:cubicBezTo>
                  <a:cubicBezTo>
                    <a:pt x="48" y="20"/>
                    <a:pt x="49" y="23"/>
                    <a:pt x="51" y="17"/>
                  </a:cubicBezTo>
                  <a:cubicBezTo>
                    <a:pt x="48" y="15"/>
                    <a:pt x="49" y="13"/>
                    <a:pt x="47" y="11"/>
                  </a:cubicBezTo>
                  <a:cubicBezTo>
                    <a:pt x="45" y="10"/>
                    <a:pt x="44" y="6"/>
                    <a:pt x="42" y="6"/>
                  </a:cubicBezTo>
                  <a:cubicBezTo>
                    <a:pt x="41" y="5"/>
                    <a:pt x="40" y="4"/>
                    <a:pt x="37" y="4"/>
                  </a:cubicBezTo>
                  <a:cubicBezTo>
                    <a:pt x="34" y="3"/>
                    <a:pt x="35" y="5"/>
                    <a:pt x="34" y="4"/>
                  </a:cubicBezTo>
                  <a:cubicBezTo>
                    <a:pt x="33" y="2"/>
                    <a:pt x="33" y="8"/>
                    <a:pt x="29" y="2"/>
                  </a:cubicBezTo>
                  <a:cubicBezTo>
                    <a:pt x="27" y="0"/>
                    <a:pt x="27" y="8"/>
                    <a:pt x="25" y="5"/>
                  </a:cubicBezTo>
                  <a:cubicBezTo>
                    <a:pt x="24" y="2"/>
                    <a:pt x="25" y="7"/>
                    <a:pt x="21" y="5"/>
                  </a:cubicBezTo>
                  <a:cubicBezTo>
                    <a:pt x="20" y="11"/>
                    <a:pt x="18" y="12"/>
                    <a:pt x="19" y="15"/>
                  </a:cubicBezTo>
                  <a:cubicBezTo>
                    <a:pt x="15" y="15"/>
                    <a:pt x="16" y="19"/>
                    <a:pt x="14" y="20"/>
                  </a:cubicBezTo>
                  <a:cubicBezTo>
                    <a:pt x="12" y="22"/>
                    <a:pt x="13" y="27"/>
                    <a:pt x="12" y="28"/>
                  </a:cubicBezTo>
                  <a:cubicBezTo>
                    <a:pt x="11" y="29"/>
                    <a:pt x="11" y="25"/>
                    <a:pt x="9" y="28"/>
                  </a:cubicBezTo>
                  <a:cubicBezTo>
                    <a:pt x="8" y="31"/>
                    <a:pt x="10" y="30"/>
                    <a:pt x="9" y="33"/>
                  </a:cubicBezTo>
                  <a:cubicBezTo>
                    <a:pt x="7" y="37"/>
                    <a:pt x="10" y="44"/>
                    <a:pt x="6" y="43"/>
                  </a:cubicBezTo>
                  <a:cubicBezTo>
                    <a:pt x="1" y="41"/>
                    <a:pt x="4" y="44"/>
                    <a:pt x="3" y="45"/>
                  </a:cubicBezTo>
                  <a:cubicBezTo>
                    <a:pt x="0" y="47"/>
                    <a:pt x="6" y="46"/>
                    <a:pt x="8" y="50"/>
                  </a:cubicBezTo>
                  <a:cubicBezTo>
                    <a:pt x="10" y="53"/>
                    <a:pt x="11" y="51"/>
                    <a:pt x="12" y="56"/>
                  </a:cubicBezTo>
                  <a:cubicBezTo>
                    <a:pt x="13" y="61"/>
                    <a:pt x="13" y="61"/>
                    <a:pt x="16" y="62"/>
                  </a:cubicBezTo>
                  <a:cubicBezTo>
                    <a:pt x="18" y="62"/>
                    <a:pt x="16" y="63"/>
                    <a:pt x="17" y="67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6" name="Freeform 19">
              <a:hlinkClick r:id="" action="ppaction://noaction"/>
              <a:extLst>
                <a:ext uri="{FF2B5EF4-FFF2-40B4-BE49-F238E27FC236}">
                  <a16:creationId xmlns:a16="http://schemas.microsoft.com/office/drawing/2014/main" id="{1CE49F7E-85AC-964F-1688-1C6A1124F6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00800" y="2823266"/>
              <a:ext cx="487363" cy="403225"/>
            </a:xfrm>
            <a:custGeom>
              <a:avLst/>
              <a:gdLst>
                <a:gd name="T0" fmla="*/ 27076 w 36"/>
                <a:gd name="T1" fmla="*/ 254668 h 38"/>
                <a:gd name="T2" fmla="*/ 81227 w 36"/>
                <a:gd name="T3" fmla="*/ 254668 h 38"/>
                <a:gd name="T4" fmla="*/ 135379 w 36"/>
                <a:gd name="T5" fmla="*/ 222835 h 38"/>
                <a:gd name="T6" fmla="*/ 203068 w 36"/>
                <a:gd name="T7" fmla="*/ 244057 h 38"/>
                <a:gd name="T8" fmla="*/ 243682 w 36"/>
                <a:gd name="T9" fmla="*/ 244057 h 38"/>
                <a:gd name="T10" fmla="*/ 311371 w 36"/>
                <a:gd name="T11" fmla="*/ 265280 h 38"/>
                <a:gd name="T12" fmla="*/ 379060 w 36"/>
                <a:gd name="T13" fmla="*/ 318335 h 38"/>
                <a:gd name="T14" fmla="*/ 433212 w 36"/>
                <a:gd name="T15" fmla="*/ 382003 h 38"/>
                <a:gd name="T16" fmla="*/ 487363 w 36"/>
                <a:gd name="T17" fmla="*/ 360780 h 38"/>
                <a:gd name="T18" fmla="*/ 446749 w 36"/>
                <a:gd name="T19" fmla="*/ 339558 h 38"/>
                <a:gd name="T20" fmla="*/ 433212 w 36"/>
                <a:gd name="T21" fmla="*/ 318335 h 38"/>
                <a:gd name="T22" fmla="*/ 406136 w 36"/>
                <a:gd name="T23" fmla="*/ 297113 h 38"/>
                <a:gd name="T24" fmla="*/ 365522 w 36"/>
                <a:gd name="T25" fmla="*/ 254668 h 38"/>
                <a:gd name="T26" fmla="*/ 311371 w 36"/>
                <a:gd name="T27" fmla="*/ 222835 h 38"/>
                <a:gd name="T28" fmla="*/ 270757 w 36"/>
                <a:gd name="T29" fmla="*/ 191001 h 38"/>
                <a:gd name="T30" fmla="*/ 243682 w 36"/>
                <a:gd name="T31" fmla="*/ 212224 h 38"/>
                <a:gd name="T32" fmla="*/ 216606 w 36"/>
                <a:gd name="T33" fmla="*/ 159168 h 38"/>
                <a:gd name="T34" fmla="*/ 162454 w 36"/>
                <a:gd name="T35" fmla="*/ 0 h 38"/>
                <a:gd name="T36" fmla="*/ 94765 w 36"/>
                <a:gd name="T37" fmla="*/ 53056 h 38"/>
                <a:gd name="T38" fmla="*/ 54151 w 36"/>
                <a:gd name="T39" fmla="*/ 84889 h 38"/>
                <a:gd name="T40" fmla="*/ 13538 w 36"/>
                <a:gd name="T41" fmla="*/ 201613 h 38"/>
                <a:gd name="T42" fmla="*/ 27076 w 36"/>
                <a:gd name="T43" fmla="*/ 25466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8"/>
                <a:gd name="T68" fmla="*/ 36 w 36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8">
                  <a:moveTo>
                    <a:pt x="2" y="24"/>
                  </a:moveTo>
                  <a:cubicBezTo>
                    <a:pt x="6" y="26"/>
                    <a:pt x="5" y="21"/>
                    <a:pt x="6" y="24"/>
                  </a:cubicBezTo>
                  <a:cubicBezTo>
                    <a:pt x="8" y="27"/>
                    <a:pt x="8" y="19"/>
                    <a:pt x="10" y="21"/>
                  </a:cubicBezTo>
                  <a:cubicBezTo>
                    <a:pt x="14" y="27"/>
                    <a:pt x="14" y="21"/>
                    <a:pt x="15" y="23"/>
                  </a:cubicBezTo>
                  <a:cubicBezTo>
                    <a:pt x="16" y="24"/>
                    <a:pt x="15" y="22"/>
                    <a:pt x="18" y="23"/>
                  </a:cubicBezTo>
                  <a:cubicBezTo>
                    <a:pt x="21" y="23"/>
                    <a:pt x="22" y="24"/>
                    <a:pt x="23" y="25"/>
                  </a:cubicBezTo>
                  <a:cubicBezTo>
                    <a:pt x="25" y="25"/>
                    <a:pt x="26" y="29"/>
                    <a:pt x="28" y="30"/>
                  </a:cubicBezTo>
                  <a:cubicBezTo>
                    <a:pt x="30" y="32"/>
                    <a:pt x="29" y="34"/>
                    <a:pt x="32" y="36"/>
                  </a:cubicBezTo>
                  <a:cubicBezTo>
                    <a:pt x="33" y="35"/>
                    <a:pt x="33" y="38"/>
                    <a:pt x="36" y="34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3" y="31"/>
                    <a:pt x="33" y="32"/>
                    <a:pt x="32" y="30"/>
                  </a:cubicBezTo>
                  <a:cubicBezTo>
                    <a:pt x="30" y="26"/>
                    <a:pt x="31" y="30"/>
                    <a:pt x="30" y="28"/>
                  </a:cubicBezTo>
                  <a:cubicBezTo>
                    <a:pt x="29" y="25"/>
                    <a:pt x="29" y="29"/>
                    <a:pt x="27" y="24"/>
                  </a:cubicBezTo>
                  <a:cubicBezTo>
                    <a:pt x="24" y="20"/>
                    <a:pt x="25" y="24"/>
                    <a:pt x="23" y="21"/>
                  </a:cubicBezTo>
                  <a:cubicBezTo>
                    <a:pt x="22" y="18"/>
                    <a:pt x="22" y="23"/>
                    <a:pt x="20" y="18"/>
                  </a:cubicBezTo>
                  <a:cubicBezTo>
                    <a:pt x="18" y="14"/>
                    <a:pt x="19" y="20"/>
                    <a:pt x="18" y="20"/>
                  </a:cubicBezTo>
                  <a:cubicBezTo>
                    <a:pt x="18" y="19"/>
                    <a:pt x="18" y="18"/>
                    <a:pt x="16" y="15"/>
                  </a:cubicBezTo>
                  <a:cubicBezTo>
                    <a:pt x="15" y="12"/>
                    <a:pt x="15" y="5"/>
                    <a:pt x="12" y="0"/>
                  </a:cubicBezTo>
                  <a:cubicBezTo>
                    <a:pt x="10" y="6"/>
                    <a:pt x="8" y="3"/>
                    <a:pt x="7" y="5"/>
                  </a:cubicBezTo>
                  <a:cubicBezTo>
                    <a:pt x="5" y="9"/>
                    <a:pt x="3" y="4"/>
                    <a:pt x="4" y="8"/>
                  </a:cubicBezTo>
                  <a:cubicBezTo>
                    <a:pt x="4" y="14"/>
                    <a:pt x="2" y="17"/>
                    <a:pt x="1" y="19"/>
                  </a:cubicBezTo>
                  <a:cubicBezTo>
                    <a:pt x="0" y="20"/>
                    <a:pt x="2" y="22"/>
                    <a:pt x="2" y="24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7" name="Freeform 20">
              <a:hlinkClick r:id="" action="ppaction://noaction"/>
              <a:extLst>
                <a:ext uri="{FF2B5EF4-FFF2-40B4-BE49-F238E27FC236}">
                  <a16:creationId xmlns:a16="http://schemas.microsoft.com/office/drawing/2014/main" id="{49375F27-87CE-E798-679A-93535E1FE9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94500" y="3185216"/>
              <a:ext cx="123825" cy="139700"/>
            </a:xfrm>
            <a:custGeom>
              <a:avLst/>
              <a:gdLst>
                <a:gd name="T0" fmla="*/ 82550 w 9"/>
                <a:gd name="T1" fmla="*/ 128954 h 13"/>
                <a:gd name="T2" fmla="*/ 0 w 9"/>
                <a:gd name="T3" fmla="*/ 118208 h 13"/>
                <a:gd name="T4" fmla="*/ 41275 w 9"/>
                <a:gd name="T5" fmla="*/ 21492 h 13"/>
                <a:gd name="T6" fmla="*/ 96308 w 9"/>
                <a:gd name="T7" fmla="*/ 0 h 13"/>
                <a:gd name="T8" fmla="*/ 96308 w 9"/>
                <a:gd name="T9" fmla="*/ 64477 h 13"/>
                <a:gd name="T10" fmla="*/ 110067 w 9"/>
                <a:gd name="T11" fmla="*/ 85969 h 13"/>
                <a:gd name="T12" fmla="*/ 82550 w 9"/>
                <a:gd name="T13" fmla="*/ 12895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3"/>
                <a:gd name="T23" fmla="*/ 9 w 9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3">
                  <a:moveTo>
                    <a:pt x="6" y="12"/>
                  </a:moveTo>
                  <a:cubicBezTo>
                    <a:pt x="5" y="9"/>
                    <a:pt x="2" y="13"/>
                    <a:pt x="0" y="11"/>
                  </a:cubicBezTo>
                  <a:cubicBezTo>
                    <a:pt x="0" y="5"/>
                    <a:pt x="1" y="8"/>
                    <a:pt x="3" y="2"/>
                  </a:cubicBezTo>
                  <a:cubicBezTo>
                    <a:pt x="4" y="1"/>
                    <a:pt x="4" y="4"/>
                    <a:pt x="7" y="0"/>
                  </a:cubicBezTo>
                  <a:cubicBezTo>
                    <a:pt x="8" y="3"/>
                    <a:pt x="9" y="4"/>
                    <a:pt x="7" y="6"/>
                  </a:cubicBezTo>
                  <a:cubicBezTo>
                    <a:pt x="2" y="9"/>
                    <a:pt x="6" y="7"/>
                    <a:pt x="8" y="8"/>
                  </a:cubicBezTo>
                  <a:lnTo>
                    <a:pt x="6" y="12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8" name="Freeform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06465521-E38D-682D-9B96-3444397719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02175" y="3667816"/>
              <a:ext cx="1374775" cy="1323975"/>
            </a:xfrm>
            <a:custGeom>
              <a:avLst/>
              <a:gdLst>
                <a:gd name="T0" fmla="*/ 1225047 w 101"/>
                <a:gd name="T1" fmla="*/ 779437 h 124"/>
                <a:gd name="T2" fmla="*/ 1320328 w 101"/>
                <a:gd name="T3" fmla="*/ 928918 h 124"/>
                <a:gd name="T4" fmla="*/ 1156989 w 101"/>
                <a:gd name="T5" fmla="*/ 1014336 h 124"/>
                <a:gd name="T6" fmla="*/ 1143377 w 101"/>
                <a:gd name="T7" fmla="*/ 1163817 h 124"/>
                <a:gd name="T8" fmla="*/ 1252270 w 101"/>
                <a:gd name="T9" fmla="*/ 1238557 h 124"/>
                <a:gd name="T10" fmla="*/ 1170601 w 101"/>
                <a:gd name="T11" fmla="*/ 1249234 h 124"/>
                <a:gd name="T12" fmla="*/ 1061708 w 101"/>
                <a:gd name="T13" fmla="*/ 1174494 h 124"/>
                <a:gd name="T14" fmla="*/ 952814 w 101"/>
                <a:gd name="T15" fmla="*/ 1174494 h 124"/>
                <a:gd name="T16" fmla="*/ 830310 w 101"/>
                <a:gd name="T17" fmla="*/ 1110431 h 124"/>
                <a:gd name="T18" fmla="*/ 748640 w 101"/>
                <a:gd name="T19" fmla="*/ 1121108 h 124"/>
                <a:gd name="T20" fmla="*/ 694193 w 101"/>
                <a:gd name="T21" fmla="*/ 1046367 h 124"/>
                <a:gd name="T22" fmla="*/ 680582 w 101"/>
                <a:gd name="T23" fmla="*/ 875532 h 124"/>
                <a:gd name="T24" fmla="*/ 571689 w 101"/>
                <a:gd name="T25" fmla="*/ 843500 h 124"/>
                <a:gd name="T26" fmla="*/ 503631 w 101"/>
                <a:gd name="T27" fmla="*/ 907564 h 124"/>
                <a:gd name="T28" fmla="*/ 367514 w 101"/>
                <a:gd name="T29" fmla="*/ 907564 h 124"/>
                <a:gd name="T30" fmla="*/ 313068 w 101"/>
                <a:gd name="T31" fmla="*/ 800791 h 124"/>
                <a:gd name="T32" fmla="*/ 68058 w 101"/>
                <a:gd name="T33" fmla="*/ 768760 h 124"/>
                <a:gd name="T34" fmla="*/ 0 w 101"/>
                <a:gd name="T35" fmla="*/ 768760 h 124"/>
                <a:gd name="T36" fmla="*/ 68058 w 101"/>
                <a:gd name="T37" fmla="*/ 694019 h 124"/>
                <a:gd name="T38" fmla="*/ 163340 w 101"/>
                <a:gd name="T39" fmla="*/ 704697 h 124"/>
                <a:gd name="T40" fmla="*/ 285844 w 101"/>
                <a:gd name="T41" fmla="*/ 587247 h 124"/>
                <a:gd name="T42" fmla="*/ 408349 w 101"/>
                <a:gd name="T43" fmla="*/ 363025 h 124"/>
                <a:gd name="T44" fmla="*/ 421961 w 101"/>
                <a:gd name="T45" fmla="*/ 202867 h 124"/>
                <a:gd name="T46" fmla="*/ 462796 w 101"/>
                <a:gd name="T47" fmla="*/ 85418 h 124"/>
                <a:gd name="T48" fmla="*/ 598912 w 101"/>
                <a:gd name="T49" fmla="*/ 85418 h 124"/>
                <a:gd name="T50" fmla="*/ 830310 w 101"/>
                <a:gd name="T51" fmla="*/ 53386 h 124"/>
                <a:gd name="T52" fmla="*/ 1034484 w 101"/>
                <a:gd name="T53" fmla="*/ 42709 h 124"/>
                <a:gd name="T54" fmla="*/ 1156989 w 101"/>
                <a:gd name="T55" fmla="*/ 85418 h 124"/>
                <a:gd name="T56" fmla="*/ 1265882 w 101"/>
                <a:gd name="T57" fmla="*/ 96095 h 124"/>
                <a:gd name="T58" fmla="*/ 1333940 w 101"/>
                <a:gd name="T59" fmla="*/ 224222 h 124"/>
                <a:gd name="T60" fmla="*/ 1238659 w 101"/>
                <a:gd name="T61" fmla="*/ 469798 h 124"/>
                <a:gd name="T62" fmla="*/ 1184212 w 101"/>
                <a:gd name="T63" fmla="*/ 565893 h 124"/>
                <a:gd name="T64" fmla="*/ 1225047 w 101"/>
                <a:gd name="T65" fmla="*/ 683342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24"/>
                <a:gd name="T101" fmla="*/ 101 w 101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24">
                  <a:moveTo>
                    <a:pt x="90" y="64"/>
                  </a:moveTo>
                  <a:cubicBezTo>
                    <a:pt x="89" y="68"/>
                    <a:pt x="91" y="70"/>
                    <a:pt x="90" y="73"/>
                  </a:cubicBezTo>
                  <a:cubicBezTo>
                    <a:pt x="89" y="76"/>
                    <a:pt x="94" y="80"/>
                    <a:pt x="95" y="82"/>
                  </a:cubicBezTo>
                  <a:cubicBezTo>
                    <a:pt x="95" y="85"/>
                    <a:pt x="96" y="86"/>
                    <a:pt x="97" y="87"/>
                  </a:cubicBezTo>
                  <a:cubicBezTo>
                    <a:pt x="93" y="88"/>
                    <a:pt x="87" y="87"/>
                    <a:pt x="87" y="90"/>
                  </a:cubicBezTo>
                  <a:cubicBezTo>
                    <a:pt x="87" y="94"/>
                    <a:pt x="83" y="93"/>
                    <a:pt x="85" y="95"/>
                  </a:cubicBezTo>
                  <a:cubicBezTo>
                    <a:pt x="88" y="99"/>
                    <a:pt x="84" y="98"/>
                    <a:pt x="85" y="101"/>
                  </a:cubicBezTo>
                  <a:cubicBezTo>
                    <a:pt x="87" y="103"/>
                    <a:pt x="83" y="107"/>
                    <a:pt x="84" y="109"/>
                  </a:cubicBezTo>
                  <a:cubicBezTo>
                    <a:pt x="85" y="111"/>
                    <a:pt x="86" y="113"/>
                    <a:pt x="88" y="114"/>
                  </a:cubicBezTo>
                  <a:cubicBezTo>
                    <a:pt x="91" y="115"/>
                    <a:pt x="92" y="108"/>
                    <a:pt x="92" y="116"/>
                  </a:cubicBezTo>
                  <a:cubicBezTo>
                    <a:pt x="91" y="124"/>
                    <a:pt x="91" y="118"/>
                    <a:pt x="90" y="119"/>
                  </a:cubicBezTo>
                  <a:cubicBezTo>
                    <a:pt x="88" y="121"/>
                    <a:pt x="88" y="121"/>
                    <a:pt x="86" y="117"/>
                  </a:cubicBezTo>
                  <a:cubicBezTo>
                    <a:pt x="84" y="114"/>
                    <a:pt x="83" y="113"/>
                    <a:pt x="81" y="113"/>
                  </a:cubicBezTo>
                  <a:cubicBezTo>
                    <a:pt x="80" y="113"/>
                    <a:pt x="79" y="111"/>
                    <a:pt x="78" y="110"/>
                  </a:cubicBezTo>
                  <a:cubicBezTo>
                    <a:pt x="78" y="108"/>
                    <a:pt x="77" y="107"/>
                    <a:pt x="77" y="110"/>
                  </a:cubicBezTo>
                  <a:cubicBezTo>
                    <a:pt x="76" y="112"/>
                    <a:pt x="75" y="111"/>
                    <a:pt x="70" y="110"/>
                  </a:cubicBezTo>
                  <a:cubicBezTo>
                    <a:pt x="66" y="109"/>
                    <a:pt x="71" y="104"/>
                    <a:pt x="66" y="107"/>
                  </a:cubicBezTo>
                  <a:cubicBezTo>
                    <a:pt x="62" y="109"/>
                    <a:pt x="66" y="104"/>
                    <a:pt x="61" y="104"/>
                  </a:cubicBezTo>
                  <a:cubicBezTo>
                    <a:pt x="61" y="105"/>
                    <a:pt x="61" y="105"/>
                    <a:pt x="59" y="105"/>
                  </a:cubicBezTo>
                  <a:cubicBezTo>
                    <a:pt x="58" y="104"/>
                    <a:pt x="57" y="106"/>
                    <a:pt x="55" y="105"/>
                  </a:cubicBezTo>
                  <a:cubicBezTo>
                    <a:pt x="53" y="105"/>
                    <a:pt x="54" y="107"/>
                    <a:pt x="52" y="107"/>
                  </a:cubicBezTo>
                  <a:cubicBezTo>
                    <a:pt x="50" y="106"/>
                    <a:pt x="54" y="102"/>
                    <a:pt x="51" y="98"/>
                  </a:cubicBezTo>
                  <a:cubicBezTo>
                    <a:pt x="48" y="94"/>
                    <a:pt x="51" y="90"/>
                    <a:pt x="50" y="87"/>
                  </a:cubicBezTo>
                  <a:cubicBezTo>
                    <a:pt x="49" y="84"/>
                    <a:pt x="50" y="84"/>
                    <a:pt x="50" y="82"/>
                  </a:cubicBezTo>
                  <a:cubicBezTo>
                    <a:pt x="50" y="80"/>
                    <a:pt x="42" y="83"/>
                    <a:pt x="44" y="80"/>
                  </a:cubicBezTo>
                  <a:cubicBezTo>
                    <a:pt x="44" y="79"/>
                    <a:pt x="43" y="78"/>
                    <a:pt x="42" y="79"/>
                  </a:cubicBezTo>
                  <a:cubicBezTo>
                    <a:pt x="41" y="80"/>
                    <a:pt x="38" y="78"/>
                    <a:pt x="38" y="81"/>
                  </a:cubicBezTo>
                  <a:cubicBezTo>
                    <a:pt x="38" y="84"/>
                    <a:pt x="37" y="82"/>
                    <a:pt x="37" y="85"/>
                  </a:cubicBezTo>
                  <a:cubicBezTo>
                    <a:pt x="38" y="87"/>
                    <a:pt x="35" y="86"/>
                    <a:pt x="34" y="86"/>
                  </a:cubicBezTo>
                  <a:cubicBezTo>
                    <a:pt x="33" y="85"/>
                    <a:pt x="28" y="88"/>
                    <a:pt x="27" y="85"/>
                  </a:cubicBezTo>
                  <a:cubicBezTo>
                    <a:pt x="26" y="82"/>
                    <a:pt x="25" y="83"/>
                    <a:pt x="25" y="80"/>
                  </a:cubicBezTo>
                  <a:cubicBezTo>
                    <a:pt x="25" y="78"/>
                    <a:pt x="24" y="78"/>
                    <a:pt x="23" y="75"/>
                  </a:cubicBezTo>
                  <a:cubicBezTo>
                    <a:pt x="23" y="72"/>
                    <a:pt x="23" y="72"/>
                    <a:pt x="16" y="73"/>
                  </a:cubicBezTo>
                  <a:cubicBezTo>
                    <a:pt x="8" y="73"/>
                    <a:pt x="9" y="72"/>
                    <a:pt x="5" y="72"/>
                  </a:cubicBezTo>
                  <a:cubicBezTo>
                    <a:pt x="4" y="72"/>
                    <a:pt x="4" y="72"/>
                    <a:pt x="2" y="72"/>
                  </a:cubicBezTo>
                  <a:cubicBezTo>
                    <a:pt x="1" y="73"/>
                    <a:pt x="1" y="73"/>
                    <a:pt x="0" y="72"/>
                  </a:cubicBezTo>
                  <a:cubicBezTo>
                    <a:pt x="3" y="72"/>
                    <a:pt x="1" y="68"/>
                    <a:pt x="2" y="66"/>
                  </a:cubicBezTo>
                  <a:cubicBezTo>
                    <a:pt x="4" y="65"/>
                    <a:pt x="4" y="65"/>
                    <a:pt x="5" y="65"/>
                  </a:cubicBezTo>
                  <a:cubicBezTo>
                    <a:pt x="7" y="68"/>
                    <a:pt x="9" y="62"/>
                    <a:pt x="11" y="63"/>
                  </a:cubicBezTo>
                  <a:cubicBezTo>
                    <a:pt x="13" y="64"/>
                    <a:pt x="10" y="66"/>
                    <a:pt x="12" y="66"/>
                  </a:cubicBezTo>
                  <a:cubicBezTo>
                    <a:pt x="15" y="67"/>
                    <a:pt x="17" y="61"/>
                    <a:pt x="18" y="61"/>
                  </a:cubicBezTo>
                  <a:cubicBezTo>
                    <a:pt x="20" y="61"/>
                    <a:pt x="22" y="57"/>
                    <a:pt x="21" y="55"/>
                  </a:cubicBezTo>
                  <a:cubicBezTo>
                    <a:pt x="19" y="51"/>
                    <a:pt x="24" y="43"/>
                    <a:pt x="27" y="42"/>
                  </a:cubicBezTo>
                  <a:cubicBezTo>
                    <a:pt x="30" y="40"/>
                    <a:pt x="28" y="38"/>
                    <a:pt x="30" y="34"/>
                  </a:cubicBezTo>
                  <a:cubicBezTo>
                    <a:pt x="31" y="31"/>
                    <a:pt x="29" y="32"/>
                    <a:pt x="30" y="27"/>
                  </a:cubicBezTo>
                  <a:cubicBezTo>
                    <a:pt x="31" y="22"/>
                    <a:pt x="29" y="23"/>
                    <a:pt x="31" y="19"/>
                  </a:cubicBezTo>
                  <a:cubicBezTo>
                    <a:pt x="34" y="16"/>
                    <a:pt x="34" y="15"/>
                    <a:pt x="34" y="14"/>
                  </a:cubicBezTo>
                  <a:cubicBezTo>
                    <a:pt x="33" y="11"/>
                    <a:pt x="32" y="9"/>
                    <a:pt x="34" y="8"/>
                  </a:cubicBezTo>
                  <a:cubicBezTo>
                    <a:pt x="35" y="7"/>
                    <a:pt x="35" y="2"/>
                    <a:pt x="40" y="4"/>
                  </a:cubicBezTo>
                  <a:cubicBezTo>
                    <a:pt x="44" y="6"/>
                    <a:pt x="42" y="8"/>
                    <a:pt x="44" y="8"/>
                  </a:cubicBezTo>
                  <a:cubicBezTo>
                    <a:pt x="50" y="8"/>
                    <a:pt x="53" y="12"/>
                    <a:pt x="55" y="7"/>
                  </a:cubicBezTo>
                  <a:cubicBezTo>
                    <a:pt x="57" y="2"/>
                    <a:pt x="55" y="9"/>
                    <a:pt x="61" y="5"/>
                  </a:cubicBezTo>
                  <a:cubicBezTo>
                    <a:pt x="66" y="2"/>
                    <a:pt x="66" y="6"/>
                    <a:pt x="68" y="3"/>
                  </a:cubicBezTo>
                  <a:cubicBezTo>
                    <a:pt x="70" y="0"/>
                    <a:pt x="75" y="6"/>
                    <a:pt x="76" y="4"/>
                  </a:cubicBezTo>
                  <a:cubicBezTo>
                    <a:pt x="78" y="2"/>
                    <a:pt x="78" y="4"/>
                    <a:pt x="80" y="4"/>
                  </a:cubicBezTo>
                  <a:cubicBezTo>
                    <a:pt x="82" y="7"/>
                    <a:pt x="84" y="10"/>
                    <a:pt x="85" y="8"/>
                  </a:cubicBezTo>
                  <a:cubicBezTo>
                    <a:pt x="87" y="6"/>
                    <a:pt x="88" y="10"/>
                    <a:pt x="89" y="7"/>
                  </a:cubicBezTo>
                  <a:cubicBezTo>
                    <a:pt x="91" y="5"/>
                    <a:pt x="92" y="6"/>
                    <a:pt x="93" y="9"/>
                  </a:cubicBezTo>
                  <a:cubicBezTo>
                    <a:pt x="95" y="12"/>
                    <a:pt x="95" y="10"/>
                    <a:pt x="97" y="14"/>
                  </a:cubicBezTo>
                  <a:cubicBezTo>
                    <a:pt x="97" y="19"/>
                    <a:pt x="95" y="20"/>
                    <a:pt x="98" y="21"/>
                  </a:cubicBezTo>
                  <a:cubicBezTo>
                    <a:pt x="101" y="23"/>
                    <a:pt x="97" y="25"/>
                    <a:pt x="94" y="28"/>
                  </a:cubicBezTo>
                  <a:cubicBezTo>
                    <a:pt x="91" y="31"/>
                    <a:pt x="91" y="38"/>
                    <a:pt x="91" y="44"/>
                  </a:cubicBezTo>
                  <a:cubicBezTo>
                    <a:pt x="85" y="48"/>
                    <a:pt x="90" y="48"/>
                    <a:pt x="88" y="50"/>
                  </a:cubicBezTo>
                  <a:cubicBezTo>
                    <a:pt x="86" y="51"/>
                    <a:pt x="87" y="51"/>
                    <a:pt x="87" y="53"/>
                  </a:cubicBezTo>
                  <a:cubicBezTo>
                    <a:pt x="88" y="55"/>
                    <a:pt x="89" y="55"/>
                    <a:pt x="88" y="58"/>
                  </a:cubicBezTo>
                  <a:cubicBezTo>
                    <a:pt x="88" y="61"/>
                    <a:pt x="90" y="62"/>
                    <a:pt x="90" y="64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59" name="Freeform 22">
              <a:hlinkClick r:id="" action="ppaction://noaction"/>
              <a:extLst>
                <a:ext uri="{FF2B5EF4-FFF2-40B4-BE49-F238E27FC236}">
                  <a16:creationId xmlns:a16="http://schemas.microsoft.com/office/drawing/2014/main" id="{45D5EBC4-4769-408B-66B9-DDD8EA7E47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23000" y="3709091"/>
              <a:ext cx="584200" cy="650875"/>
            </a:xfrm>
            <a:custGeom>
              <a:avLst/>
              <a:gdLst>
                <a:gd name="T0" fmla="*/ 13586 w 43"/>
                <a:gd name="T1" fmla="*/ 53350 h 61"/>
                <a:gd name="T2" fmla="*/ 67930 w 43"/>
                <a:gd name="T3" fmla="*/ 149381 h 61"/>
                <a:gd name="T4" fmla="*/ 54344 w 43"/>
                <a:gd name="T5" fmla="*/ 277422 h 61"/>
                <a:gd name="T6" fmla="*/ 13586 w 43"/>
                <a:gd name="T7" fmla="*/ 405463 h 61"/>
                <a:gd name="T8" fmla="*/ 258135 w 43"/>
                <a:gd name="T9" fmla="*/ 533504 h 61"/>
                <a:gd name="T10" fmla="*/ 285307 w 43"/>
                <a:gd name="T11" fmla="*/ 586855 h 61"/>
                <a:gd name="T12" fmla="*/ 393995 w 43"/>
                <a:gd name="T13" fmla="*/ 650875 h 61"/>
                <a:gd name="T14" fmla="*/ 434754 w 43"/>
                <a:gd name="T15" fmla="*/ 586855 h 61"/>
                <a:gd name="T16" fmla="*/ 461926 w 43"/>
                <a:gd name="T17" fmla="*/ 533504 h 61"/>
                <a:gd name="T18" fmla="*/ 502684 w 43"/>
                <a:gd name="T19" fmla="*/ 480154 h 61"/>
                <a:gd name="T20" fmla="*/ 557028 w 43"/>
                <a:gd name="T21" fmla="*/ 448143 h 61"/>
                <a:gd name="T22" fmla="*/ 516270 w 43"/>
                <a:gd name="T23" fmla="*/ 384123 h 61"/>
                <a:gd name="T24" fmla="*/ 516270 w 43"/>
                <a:gd name="T25" fmla="*/ 149381 h 61"/>
                <a:gd name="T26" fmla="*/ 584200 w 43"/>
                <a:gd name="T27" fmla="*/ 74691 h 61"/>
                <a:gd name="T28" fmla="*/ 516270 w 43"/>
                <a:gd name="T29" fmla="*/ 64020 h 61"/>
                <a:gd name="T30" fmla="*/ 461926 w 43"/>
                <a:gd name="T31" fmla="*/ 64020 h 61"/>
                <a:gd name="T32" fmla="*/ 393995 w 43"/>
                <a:gd name="T33" fmla="*/ 106701 h 61"/>
                <a:gd name="T34" fmla="*/ 353237 w 43"/>
                <a:gd name="T35" fmla="*/ 96031 h 61"/>
                <a:gd name="T36" fmla="*/ 258135 w 43"/>
                <a:gd name="T37" fmla="*/ 64020 h 61"/>
                <a:gd name="T38" fmla="*/ 149447 w 43"/>
                <a:gd name="T39" fmla="*/ 32010 h 61"/>
                <a:gd name="T40" fmla="*/ 122274 w 43"/>
                <a:gd name="T41" fmla="*/ 10670 h 61"/>
                <a:gd name="T42" fmla="*/ 67930 w 43"/>
                <a:gd name="T43" fmla="*/ 10670 h 61"/>
                <a:gd name="T44" fmla="*/ 13586 w 43"/>
                <a:gd name="T45" fmla="*/ 53350 h 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61"/>
                <a:gd name="T71" fmla="*/ 43 w 43"/>
                <a:gd name="T72" fmla="*/ 61 h 6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61">
                  <a:moveTo>
                    <a:pt x="1" y="5"/>
                  </a:moveTo>
                  <a:cubicBezTo>
                    <a:pt x="5" y="10"/>
                    <a:pt x="3" y="11"/>
                    <a:pt x="5" y="14"/>
                  </a:cubicBezTo>
                  <a:cubicBezTo>
                    <a:pt x="7" y="17"/>
                    <a:pt x="7" y="22"/>
                    <a:pt x="4" y="26"/>
                  </a:cubicBezTo>
                  <a:cubicBezTo>
                    <a:pt x="0" y="30"/>
                    <a:pt x="2" y="33"/>
                    <a:pt x="1" y="38"/>
                  </a:cubicBezTo>
                  <a:cubicBezTo>
                    <a:pt x="12" y="45"/>
                    <a:pt x="16" y="48"/>
                    <a:pt x="19" y="50"/>
                  </a:cubicBezTo>
                  <a:cubicBezTo>
                    <a:pt x="23" y="52"/>
                    <a:pt x="19" y="52"/>
                    <a:pt x="21" y="55"/>
                  </a:cubicBezTo>
                  <a:cubicBezTo>
                    <a:pt x="24" y="57"/>
                    <a:pt x="28" y="61"/>
                    <a:pt x="29" y="61"/>
                  </a:cubicBezTo>
                  <a:cubicBezTo>
                    <a:pt x="31" y="58"/>
                    <a:pt x="32" y="58"/>
                    <a:pt x="32" y="55"/>
                  </a:cubicBezTo>
                  <a:cubicBezTo>
                    <a:pt x="32" y="51"/>
                    <a:pt x="34" y="55"/>
                    <a:pt x="34" y="50"/>
                  </a:cubicBezTo>
                  <a:cubicBezTo>
                    <a:pt x="33" y="46"/>
                    <a:pt x="38" y="48"/>
                    <a:pt x="37" y="45"/>
                  </a:cubicBezTo>
                  <a:cubicBezTo>
                    <a:pt x="37" y="43"/>
                    <a:pt x="38" y="46"/>
                    <a:pt x="41" y="42"/>
                  </a:cubicBezTo>
                  <a:cubicBezTo>
                    <a:pt x="40" y="39"/>
                    <a:pt x="38" y="40"/>
                    <a:pt x="38" y="36"/>
                  </a:cubicBezTo>
                  <a:cubicBezTo>
                    <a:pt x="38" y="31"/>
                    <a:pt x="38" y="14"/>
                    <a:pt x="38" y="14"/>
                  </a:cubicBezTo>
                  <a:cubicBezTo>
                    <a:pt x="38" y="14"/>
                    <a:pt x="41" y="9"/>
                    <a:pt x="43" y="7"/>
                  </a:cubicBezTo>
                  <a:cubicBezTo>
                    <a:pt x="41" y="7"/>
                    <a:pt x="39" y="7"/>
                    <a:pt x="38" y="6"/>
                  </a:cubicBezTo>
                  <a:cubicBezTo>
                    <a:pt x="37" y="5"/>
                    <a:pt x="37" y="4"/>
                    <a:pt x="34" y="6"/>
                  </a:cubicBezTo>
                  <a:cubicBezTo>
                    <a:pt x="30" y="8"/>
                    <a:pt x="31" y="11"/>
                    <a:pt x="29" y="10"/>
                  </a:cubicBezTo>
                  <a:cubicBezTo>
                    <a:pt x="29" y="9"/>
                    <a:pt x="28" y="10"/>
                    <a:pt x="26" y="9"/>
                  </a:cubicBezTo>
                  <a:cubicBezTo>
                    <a:pt x="24" y="8"/>
                    <a:pt x="24" y="11"/>
                    <a:pt x="19" y="6"/>
                  </a:cubicBezTo>
                  <a:cubicBezTo>
                    <a:pt x="14" y="1"/>
                    <a:pt x="14" y="6"/>
                    <a:pt x="11" y="3"/>
                  </a:cubicBezTo>
                  <a:cubicBezTo>
                    <a:pt x="10" y="3"/>
                    <a:pt x="8" y="3"/>
                    <a:pt x="9" y="1"/>
                  </a:cubicBezTo>
                  <a:cubicBezTo>
                    <a:pt x="9" y="0"/>
                    <a:pt x="7" y="1"/>
                    <a:pt x="5" y="1"/>
                  </a:cubicBezTo>
                  <a:cubicBezTo>
                    <a:pt x="3" y="2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515C6C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60" name="Freeform 23">
              <a:hlinkClick r:id="" action="ppaction://noaction"/>
              <a:extLst>
                <a:ext uri="{FF2B5EF4-FFF2-40B4-BE49-F238E27FC236}">
                  <a16:creationId xmlns:a16="http://schemas.microsoft.com/office/drawing/2014/main" id="{33F55E4A-F741-2C35-1269-7847ED5E5BE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40425" y="3759891"/>
              <a:ext cx="379412" cy="388937"/>
            </a:xfrm>
            <a:custGeom>
              <a:avLst/>
              <a:gdLst>
                <a:gd name="T0" fmla="*/ 81303 w 28"/>
                <a:gd name="T1" fmla="*/ 54019 h 36"/>
                <a:gd name="T2" fmla="*/ 94853 w 28"/>
                <a:gd name="T3" fmla="*/ 129646 h 36"/>
                <a:gd name="T4" fmla="*/ 40651 w 28"/>
                <a:gd name="T5" fmla="*/ 205272 h 36"/>
                <a:gd name="T6" fmla="*/ 0 w 28"/>
                <a:gd name="T7" fmla="*/ 378133 h 36"/>
                <a:gd name="T8" fmla="*/ 27101 w 28"/>
                <a:gd name="T9" fmla="*/ 388937 h 36"/>
                <a:gd name="T10" fmla="*/ 54202 w 28"/>
                <a:gd name="T11" fmla="*/ 356526 h 36"/>
                <a:gd name="T12" fmla="*/ 298110 w 28"/>
                <a:gd name="T13" fmla="*/ 356526 h 36"/>
                <a:gd name="T14" fmla="*/ 338762 w 28"/>
                <a:gd name="T15" fmla="*/ 226880 h 36"/>
                <a:gd name="T16" fmla="*/ 352312 w 28"/>
                <a:gd name="T17" fmla="*/ 97234 h 36"/>
                <a:gd name="T18" fmla="*/ 298110 w 28"/>
                <a:gd name="T19" fmla="*/ 0 h 36"/>
                <a:gd name="T20" fmla="*/ 257459 w 28"/>
                <a:gd name="T21" fmla="*/ 32411 h 36"/>
                <a:gd name="T22" fmla="*/ 243908 w 28"/>
                <a:gd name="T23" fmla="*/ 21608 h 36"/>
                <a:gd name="T24" fmla="*/ 162606 w 28"/>
                <a:gd name="T25" fmla="*/ 43215 h 36"/>
                <a:gd name="T26" fmla="*/ 135505 w 28"/>
                <a:gd name="T27" fmla="*/ 32411 h 36"/>
                <a:gd name="T28" fmla="*/ 81303 w 28"/>
                <a:gd name="T29" fmla="*/ 54019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36"/>
                <a:gd name="T47" fmla="*/ 28 w 28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36">
                  <a:moveTo>
                    <a:pt x="6" y="5"/>
                  </a:moveTo>
                  <a:cubicBezTo>
                    <a:pt x="6" y="10"/>
                    <a:pt x="4" y="11"/>
                    <a:pt x="7" y="12"/>
                  </a:cubicBezTo>
                  <a:cubicBezTo>
                    <a:pt x="10" y="14"/>
                    <a:pt x="6" y="16"/>
                    <a:pt x="3" y="19"/>
                  </a:cubicBezTo>
                  <a:cubicBezTo>
                    <a:pt x="0" y="22"/>
                    <a:pt x="0" y="29"/>
                    <a:pt x="0" y="35"/>
                  </a:cubicBezTo>
                  <a:cubicBezTo>
                    <a:pt x="2" y="34"/>
                    <a:pt x="0" y="36"/>
                    <a:pt x="2" y="36"/>
                  </a:cubicBezTo>
                  <a:cubicBezTo>
                    <a:pt x="3" y="35"/>
                    <a:pt x="3" y="34"/>
                    <a:pt x="4" y="33"/>
                  </a:cubicBezTo>
                  <a:cubicBezTo>
                    <a:pt x="6" y="33"/>
                    <a:pt x="19" y="33"/>
                    <a:pt x="22" y="33"/>
                  </a:cubicBezTo>
                  <a:cubicBezTo>
                    <a:pt x="23" y="28"/>
                    <a:pt x="21" y="25"/>
                    <a:pt x="25" y="21"/>
                  </a:cubicBezTo>
                  <a:cubicBezTo>
                    <a:pt x="28" y="17"/>
                    <a:pt x="28" y="12"/>
                    <a:pt x="26" y="9"/>
                  </a:cubicBezTo>
                  <a:cubicBezTo>
                    <a:pt x="24" y="6"/>
                    <a:pt x="26" y="5"/>
                    <a:pt x="22" y="0"/>
                  </a:cubicBezTo>
                  <a:cubicBezTo>
                    <a:pt x="21" y="2"/>
                    <a:pt x="21" y="3"/>
                    <a:pt x="19" y="3"/>
                  </a:cubicBezTo>
                  <a:cubicBezTo>
                    <a:pt x="17" y="3"/>
                    <a:pt x="19" y="3"/>
                    <a:pt x="18" y="2"/>
                  </a:cubicBezTo>
                  <a:cubicBezTo>
                    <a:pt x="15" y="2"/>
                    <a:pt x="13" y="6"/>
                    <a:pt x="12" y="4"/>
                  </a:cubicBezTo>
                  <a:cubicBezTo>
                    <a:pt x="11" y="3"/>
                    <a:pt x="11" y="2"/>
                    <a:pt x="10" y="3"/>
                  </a:cubicBezTo>
                  <a:cubicBezTo>
                    <a:pt x="9" y="5"/>
                    <a:pt x="8" y="0"/>
                    <a:pt x="6" y="5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61" name="Freeform 24">
              <a:hlinkClick r:id="" action="ppaction://noaction"/>
              <a:extLst>
                <a:ext uri="{FF2B5EF4-FFF2-40B4-BE49-F238E27FC236}">
                  <a16:creationId xmlns:a16="http://schemas.microsoft.com/office/drawing/2014/main" id="{3DAB2C6A-5104-60EE-0B12-D65F2785AD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9788" y="4434578"/>
              <a:ext cx="909637" cy="844550"/>
            </a:xfrm>
            <a:custGeom>
              <a:avLst/>
              <a:gdLst>
                <a:gd name="T0" fmla="*/ 841753 w 67"/>
                <a:gd name="T1" fmla="*/ 801788 h 79"/>
                <a:gd name="T2" fmla="*/ 746717 w 67"/>
                <a:gd name="T3" fmla="*/ 684192 h 79"/>
                <a:gd name="T4" fmla="*/ 746717 w 67"/>
                <a:gd name="T5" fmla="*/ 502454 h 79"/>
                <a:gd name="T6" fmla="*/ 868907 w 67"/>
                <a:gd name="T7" fmla="*/ 491763 h 79"/>
                <a:gd name="T8" fmla="*/ 882484 w 67"/>
                <a:gd name="T9" fmla="*/ 449001 h 79"/>
                <a:gd name="T10" fmla="*/ 882484 w 67"/>
                <a:gd name="T11" fmla="*/ 406239 h 79"/>
                <a:gd name="T12" fmla="*/ 882484 w 67"/>
                <a:gd name="T13" fmla="*/ 342096 h 79"/>
                <a:gd name="T14" fmla="*/ 855330 w 67"/>
                <a:gd name="T15" fmla="*/ 352787 h 79"/>
                <a:gd name="T16" fmla="*/ 801023 w 67"/>
                <a:gd name="T17" fmla="*/ 352787 h 79"/>
                <a:gd name="T18" fmla="*/ 760293 w 67"/>
                <a:gd name="T19" fmla="*/ 374168 h 79"/>
                <a:gd name="T20" fmla="*/ 746717 w 67"/>
                <a:gd name="T21" fmla="*/ 277953 h 79"/>
                <a:gd name="T22" fmla="*/ 733140 w 67"/>
                <a:gd name="T23" fmla="*/ 160358 h 79"/>
                <a:gd name="T24" fmla="*/ 733140 w 67"/>
                <a:gd name="T25" fmla="*/ 106905 h 79"/>
                <a:gd name="T26" fmla="*/ 651680 w 67"/>
                <a:gd name="T27" fmla="*/ 85524 h 79"/>
                <a:gd name="T28" fmla="*/ 624527 w 67"/>
                <a:gd name="T29" fmla="*/ 74834 h 79"/>
                <a:gd name="T30" fmla="*/ 570220 w 67"/>
                <a:gd name="T31" fmla="*/ 96215 h 79"/>
                <a:gd name="T32" fmla="*/ 556643 w 67"/>
                <a:gd name="T33" fmla="*/ 138977 h 79"/>
                <a:gd name="T34" fmla="*/ 515913 w 67"/>
                <a:gd name="T35" fmla="*/ 149667 h 79"/>
                <a:gd name="T36" fmla="*/ 420877 w 67"/>
                <a:gd name="T37" fmla="*/ 138977 h 79"/>
                <a:gd name="T38" fmla="*/ 393723 w 67"/>
                <a:gd name="T39" fmla="*/ 85524 h 79"/>
                <a:gd name="T40" fmla="*/ 366570 w 67"/>
                <a:gd name="T41" fmla="*/ 32072 h 79"/>
                <a:gd name="T42" fmla="*/ 271533 w 67"/>
                <a:gd name="T43" fmla="*/ 10691 h 79"/>
                <a:gd name="T44" fmla="*/ 122190 w 67"/>
                <a:gd name="T45" fmla="*/ 0 h 79"/>
                <a:gd name="T46" fmla="*/ 67883 w 67"/>
                <a:gd name="T47" fmla="*/ 21381 h 79"/>
                <a:gd name="T48" fmla="*/ 122190 w 67"/>
                <a:gd name="T49" fmla="*/ 192429 h 79"/>
                <a:gd name="T50" fmla="*/ 162920 w 67"/>
                <a:gd name="T51" fmla="*/ 320715 h 79"/>
                <a:gd name="T52" fmla="*/ 122190 w 67"/>
                <a:gd name="T53" fmla="*/ 459692 h 79"/>
                <a:gd name="T54" fmla="*/ 40730 w 67"/>
                <a:gd name="T55" fmla="*/ 662811 h 79"/>
                <a:gd name="T56" fmla="*/ 13577 w 67"/>
                <a:gd name="T57" fmla="*/ 780407 h 79"/>
                <a:gd name="T58" fmla="*/ 108613 w 67"/>
                <a:gd name="T59" fmla="*/ 759026 h 79"/>
                <a:gd name="T60" fmla="*/ 190073 w 67"/>
                <a:gd name="T61" fmla="*/ 791097 h 79"/>
                <a:gd name="T62" fmla="*/ 448030 w 67"/>
                <a:gd name="T63" fmla="*/ 791097 h 79"/>
                <a:gd name="T64" fmla="*/ 515913 w 67"/>
                <a:gd name="T65" fmla="*/ 801788 h 79"/>
                <a:gd name="T66" fmla="*/ 638103 w 67"/>
                <a:gd name="T67" fmla="*/ 823169 h 79"/>
                <a:gd name="T68" fmla="*/ 678833 w 67"/>
                <a:gd name="T69" fmla="*/ 823169 h 79"/>
                <a:gd name="T70" fmla="*/ 705987 w 67"/>
                <a:gd name="T71" fmla="*/ 833859 h 79"/>
                <a:gd name="T72" fmla="*/ 841753 w 67"/>
                <a:gd name="T73" fmla="*/ 801788 h 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"/>
                <a:gd name="T112" fmla="*/ 0 h 79"/>
                <a:gd name="T113" fmla="*/ 67 w 67"/>
                <a:gd name="T114" fmla="*/ 79 h 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" h="79">
                  <a:moveTo>
                    <a:pt x="62" y="75"/>
                  </a:moveTo>
                  <a:cubicBezTo>
                    <a:pt x="59" y="72"/>
                    <a:pt x="55" y="68"/>
                    <a:pt x="55" y="64"/>
                  </a:cubicBezTo>
                  <a:cubicBezTo>
                    <a:pt x="55" y="62"/>
                    <a:pt x="55" y="50"/>
                    <a:pt x="55" y="47"/>
                  </a:cubicBezTo>
                  <a:cubicBezTo>
                    <a:pt x="55" y="45"/>
                    <a:pt x="58" y="46"/>
                    <a:pt x="64" y="46"/>
                  </a:cubicBezTo>
                  <a:cubicBezTo>
                    <a:pt x="66" y="46"/>
                    <a:pt x="64" y="44"/>
                    <a:pt x="65" y="42"/>
                  </a:cubicBezTo>
                  <a:cubicBezTo>
                    <a:pt x="67" y="41"/>
                    <a:pt x="64" y="41"/>
                    <a:pt x="65" y="38"/>
                  </a:cubicBezTo>
                  <a:cubicBezTo>
                    <a:pt x="66" y="34"/>
                    <a:pt x="65" y="33"/>
                    <a:pt x="65" y="32"/>
                  </a:cubicBezTo>
                  <a:cubicBezTo>
                    <a:pt x="65" y="33"/>
                    <a:pt x="65" y="33"/>
                    <a:pt x="63" y="33"/>
                  </a:cubicBezTo>
                  <a:cubicBezTo>
                    <a:pt x="62" y="32"/>
                    <a:pt x="61" y="34"/>
                    <a:pt x="59" y="33"/>
                  </a:cubicBezTo>
                  <a:cubicBezTo>
                    <a:pt x="57" y="33"/>
                    <a:pt x="58" y="35"/>
                    <a:pt x="56" y="35"/>
                  </a:cubicBezTo>
                  <a:cubicBezTo>
                    <a:pt x="54" y="34"/>
                    <a:pt x="58" y="30"/>
                    <a:pt x="55" y="26"/>
                  </a:cubicBezTo>
                  <a:cubicBezTo>
                    <a:pt x="52" y="22"/>
                    <a:pt x="55" y="18"/>
                    <a:pt x="54" y="15"/>
                  </a:cubicBezTo>
                  <a:cubicBezTo>
                    <a:pt x="53" y="12"/>
                    <a:pt x="54" y="12"/>
                    <a:pt x="54" y="10"/>
                  </a:cubicBezTo>
                  <a:cubicBezTo>
                    <a:pt x="54" y="8"/>
                    <a:pt x="46" y="11"/>
                    <a:pt x="48" y="8"/>
                  </a:cubicBezTo>
                  <a:cubicBezTo>
                    <a:pt x="48" y="7"/>
                    <a:pt x="47" y="6"/>
                    <a:pt x="46" y="7"/>
                  </a:cubicBezTo>
                  <a:cubicBezTo>
                    <a:pt x="45" y="8"/>
                    <a:pt x="42" y="6"/>
                    <a:pt x="42" y="9"/>
                  </a:cubicBezTo>
                  <a:cubicBezTo>
                    <a:pt x="42" y="12"/>
                    <a:pt x="41" y="10"/>
                    <a:pt x="41" y="13"/>
                  </a:cubicBezTo>
                  <a:cubicBezTo>
                    <a:pt x="42" y="15"/>
                    <a:pt x="39" y="14"/>
                    <a:pt x="38" y="14"/>
                  </a:cubicBezTo>
                  <a:cubicBezTo>
                    <a:pt x="37" y="13"/>
                    <a:pt x="32" y="16"/>
                    <a:pt x="31" y="13"/>
                  </a:cubicBezTo>
                  <a:cubicBezTo>
                    <a:pt x="30" y="10"/>
                    <a:pt x="29" y="11"/>
                    <a:pt x="29" y="8"/>
                  </a:cubicBezTo>
                  <a:cubicBezTo>
                    <a:pt x="29" y="6"/>
                    <a:pt x="28" y="6"/>
                    <a:pt x="27" y="3"/>
                  </a:cubicBezTo>
                  <a:cubicBezTo>
                    <a:pt x="27" y="0"/>
                    <a:pt x="27" y="0"/>
                    <a:pt x="20" y="1"/>
                  </a:cubicBezTo>
                  <a:cubicBezTo>
                    <a:pt x="12" y="1"/>
                    <a:pt x="13" y="0"/>
                    <a:pt x="9" y="0"/>
                  </a:cubicBezTo>
                  <a:cubicBezTo>
                    <a:pt x="6" y="2"/>
                    <a:pt x="4" y="1"/>
                    <a:pt x="5" y="2"/>
                  </a:cubicBezTo>
                  <a:cubicBezTo>
                    <a:pt x="5" y="4"/>
                    <a:pt x="11" y="16"/>
                    <a:pt x="9" y="18"/>
                  </a:cubicBezTo>
                  <a:cubicBezTo>
                    <a:pt x="7" y="21"/>
                    <a:pt x="10" y="26"/>
                    <a:pt x="12" y="30"/>
                  </a:cubicBezTo>
                  <a:cubicBezTo>
                    <a:pt x="13" y="34"/>
                    <a:pt x="13" y="40"/>
                    <a:pt x="9" y="43"/>
                  </a:cubicBezTo>
                  <a:cubicBezTo>
                    <a:pt x="3" y="47"/>
                    <a:pt x="5" y="58"/>
                    <a:pt x="3" y="62"/>
                  </a:cubicBezTo>
                  <a:cubicBezTo>
                    <a:pt x="0" y="66"/>
                    <a:pt x="2" y="67"/>
                    <a:pt x="1" y="73"/>
                  </a:cubicBezTo>
                  <a:cubicBezTo>
                    <a:pt x="5" y="73"/>
                    <a:pt x="5" y="73"/>
                    <a:pt x="8" y="71"/>
                  </a:cubicBezTo>
                  <a:cubicBezTo>
                    <a:pt x="12" y="69"/>
                    <a:pt x="11" y="74"/>
                    <a:pt x="14" y="74"/>
                  </a:cubicBezTo>
                  <a:cubicBezTo>
                    <a:pt x="17" y="74"/>
                    <a:pt x="30" y="74"/>
                    <a:pt x="33" y="74"/>
                  </a:cubicBezTo>
                  <a:cubicBezTo>
                    <a:pt x="36" y="74"/>
                    <a:pt x="37" y="73"/>
                    <a:pt x="38" y="75"/>
                  </a:cubicBezTo>
                  <a:cubicBezTo>
                    <a:pt x="39" y="79"/>
                    <a:pt x="45" y="76"/>
                    <a:pt x="47" y="77"/>
                  </a:cubicBezTo>
                  <a:cubicBezTo>
                    <a:pt x="49" y="78"/>
                    <a:pt x="49" y="78"/>
                    <a:pt x="50" y="77"/>
                  </a:cubicBezTo>
                  <a:cubicBezTo>
                    <a:pt x="50" y="76"/>
                    <a:pt x="51" y="78"/>
                    <a:pt x="52" y="78"/>
                  </a:cubicBezTo>
                  <a:cubicBezTo>
                    <a:pt x="54" y="77"/>
                    <a:pt x="62" y="75"/>
                    <a:pt x="62" y="7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62" name="Freeform 25">
              <a:hlinkClick r:id="" action="ppaction://noaction"/>
              <a:extLst>
                <a:ext uri="{FF2B5EF4-FFF2-40B4-BE49-F238E27FC236}">
                  <a16:creationId xmlns:a16="http://schemas.microsoft.com/office/drawing/2014/main" id="{A1938AD0-3D4E-4A0C-62CB-F2479A840B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99088" y="4594917"/>
              <a:ext cx="823911" cy="693738"/>
            </a:xfrm>
            <a:custGeom>
              <a:avLst/>
              <a:gdLst>
                <a:gd name="T0" fmla="*/ 229615 w 61"/>
                <a:gd name="T1" fmla="*/ 651045 h 65"/>
                <a:gd name="T2" fmla="*/ 94547 w 61"/>
                <a:gd name="T3" fmla="*/ 640372 h 65"/>
                <a:gd name="T4" fmla="*/ 0 w 61"/>
                <a:gd name="T5" fmla="*/ 522971 h 65"/>
                <a:gd name="T6" fmla="*/ 0 w 61"/>
                <a:gd name="T7" fmla="*/ 341532 h 65"/>
                <a:gd name="T8" fmla="*/ 121561 w 61"/>
                <a:gd name="T9" fmla="*/ 330859 h 65"/>
                <a:gd name="T10" fmla="*/ 135068 w 61"/>
                <a:gd name="T11" fmla="*/ 288168 h 65"/>
                <a:gd name="T12" fmla="*/ 135068 w 61"/>
                <a:gd name="T13" fmla="*/ 245476 h 65"/>
                <a:gd name="T14" fmla="*/ 135068 w 61"/>
                <a:gd name="T15" fmla="*/ 181439 h 65"/>
                <a:gd name="T16" fmla="*/ 202601 w 61"/>
                <a:gd name="T17" fmla="*/ 213458 h 65"/>
                <a:gd name="T18" fmla="*/ 256628 w 61"/>
                <a:gd name="T19" fmla="*/ 245476 h 65"/>
                <a:gd name="T20" fmla="*/ 351176 w 61"/>
                <a:gd name="T21" fmla="*/ 245476 h 65"/>
                <a:gd name="T22" fmla="*/ 364682 w 61"/>
                <a:gd name="T23" fmla="*/ 245476 h 65"/>
                <a:gd name="T24" fmla="*/ 405203 w 61"/>
                <a:gd name="T25" fmla="*/ 277495 h 65"/>
                <a:gd name="T26" fmla="*/ 472736 w 61"/>
                <a:gd name="T27" fmla="*/ 320186 h 65"/>
                <a:gd name="T28" fmla="*/ 526763 w 61"/>
                <a:gd name="T29" fmla="*/ 341532 h 65"/>
                <a:gd name="T30" fmla="*/ 553777 w 61"/>
                <a:gd name="T31" fmla="*/ 309513 h 65"/>
                <a:gd name="T32" fmla="*/ 499750 w 61"/>
                <a:gd name="T33" fmla="*/ 288168 h 65"/>
                <a:gd name="T34" fmla="*/ 445723 w 61"/>
                <a:gd name="T35" fmla="*/ 234803 h 65"/>
                <a:gd name="T36" fmla="*/ 459230 w 61"/>
                <a:gd name="T37" fmla="*/ 149420 h 65"/>
                <a:gd name="T38" fmla="*/ 459230 w 61"/>
                <a:gd name="T39" fmla="*/ 85383 h 65"/>
                <a:gd name="T40" fmla="*/ 486243 w 61"/>
                <a:gd name="T41" fmla="*/ 32019 h 65"/>
                <a:gd name="T42" fmla="*/ 621311 w 61"/>
                <a:gd name="T43" fmla="*/ 0 h 65"/>
                <a:gd name="T44" fmla="*/ 675338 w 61"/>
                <a:gd name="T45" fmla="*/ 42692 h 65"/>
                <a:gd name="T46" fmla="*/ 702351 w 61"/>
                <a:gd name="T47" fmla="*/ 53364 h 65"/>
                <a:gd name="T48" fmla="*/ 769885 w 61"/>
                <a:gd name="T49" fmla="*/ 85383 h 65"/>
                <a:gd name="T50" fmla="*/ 796898 w 61"/>
                <a:gd name="T51" fmla="*/ 106729 h 65"/>
                <a:gd name="T52" fmla="*/ 796898 w 61"/>
                <a:gd name="T53" fmla="*/ 138747 h 65"/>
                <a:gd name="T54" fmla="*/ 810405 w 61"/>
                <a:gd name="T55" fmla="*/ 181439 h 65"/>
                <a:gd name="T56" fmla="*/ 796898 w 61"/>
                <a:gd name="T57" fmla="*/ 213458 h 65"/>
                <a:gd name="T58" fmla="*/ 796898 w 61"/>
                <a:gd name="T59" fmla="*/ 256149 h 65"/>
                <a:gd name="T60" fmla="*/ 796898 w 61"/>
                <a:gd name="T61" fmla="*/ 298840 h 65"/>
                <a:gd name="T62" fmla="*/ 756378 w 61"/>
                <a:gd name="T63" fmla="*/ 362878 h 65"/>
                <a:gd name="T64" fmla="*/ 783392 w 61"/>
                <a:gd name="T65" fmla="*/ 394896 h 65"/>
                <a:gd name="T66" fmla="*/ 580790 w 61"/>
                <a:gd name="T67" fmla="*/ 458934 h 65"/>
                <a:gd name="T68" fmla="*/ 594297 w 61"/>
                <a:gd name="T69" fmla="*/ 501625 h 65"/>
                <a:gd name="T70" fmla="*/ 499750 w 61"/>
                <a:gd name="T71" fmla="*/ 522971 h 65"/>
                <a:gd name="T72" fmla="*/ 459230 w 61"/>
                <a:gd name="T73" fmla="*/ 576335 h 65"/>
                <a:gd name="T74" fmla="*/ 351176 w 61"/>
                <a:gd name="T75" fmla="*/ 661718 h 65"/>
                <a:gd name="T76" fmla="*/ 283642 w 61"/>
                <a:gd name="T77" fmla="*/ 661718 h 65"/>
                <a:gd name="T78" fmla="*/ 229615 w 61"/>
                <a:gd name="T79" fmla="*/ 651045 h 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1"/>
                <a:gd name="T121" fmla="*/ 0 h 65"/>
                <a:gd name="T122" fmla="*/ 61 w 61"/>
                <a:gd name="T123" fmla="*/ 65 h 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1" h="65">
                  <a:moveTo>
                    <a:pt x="17" y="61"/>
                  </a:moveTo>
                  <a:cubicBezTo>
                    <a:pt x="15" y="58"/>
                    <a:pt x="12" y="59"/>
                    <a:pt x="7" y="60"/>
                  </a:cubicBezTo>
                  <a:cubicBezTo>
                    <a:pt x="4" y="57"/>
                    <a:pt x="0" y="53"/>
                    <a:pt x="0" y="49"/>
                  </a:cubicBezTo>
                  <a:cubicBezTo>
                    <a:pt x="0" y="47"/>
                    <a:pt x="0" y="35"/>
                    <a:pt x="0" y="32"/>
                  </a:cubicBezTo>
                  <a:cubicBezTo>
                    <a:pt x="0" y="30"/>
                    <a:pt x="3" y="31"/>
                    <a:pt x="9" y="31"/>
                  </a:cubicBezTo>
                  <a:cubicBezTo>
                    <a:pt x="11" y="31"/>
                    <a:pt x="9" y="29"/>
                    <a:pt x="10" y="27"/>
                  </a:cubicBezTo>
                  <a:cubicBezTo>
                    <a:pt x="12" y="26"/>
                    <a:pt x="9" y="26"/>
                    <a:pt x="10" y="23"/>
                  </a:cubicBezTo>
                  <a:cubicBezTo>
                    <a:pt x="11" y="19"/>
                    <a:pt x="10" y="18"/>
                    <a:pt x="10" y="17"/>
                  </a:cubicBezTo>
                  <a:cubicBezTo>
                    <a:pt x="15" y="17"/>
                    <a:pt x="11" y="22"/>
                    <a:pt x="15" y="20"/>
                  </a:cubicBezTo>
                  <a:cubicBezTo>
                    <a:pt x="20" y="17"/>
                    <a:pt x="15" y="22"/>
                    <a:pt x="19" y="23"/>
                  </a:cubicBezTo>
                  <a:cubicBezTo>
                    <a:pt x="24" y="24"/>
                    <a:pt x="25" y="25"/>
                    <a:pt x="26" y="23"/>
                  </a:cubicBezTo>
                  <a:cubicBezTo>
                    <a:pt x="26" y="20"/>
                    <a:pt x="27" y="21"/>
                    <a:pt x="27" y="23"/>
                  </a:cubicBezTo>
                  <a:cubicBezTo>
                    <a:pt x="28" y="24"/>
                    <a:pt x="29" y="26"/>
                    <a:pt x="30" y="26"/>
                  </a:cubicBezTo>
                  <a:cubicBezTo>
                    <a:pt x="32" y="26"/>
                    <a:pt x="33" y="27"/>
                    <a:pt x="35" y="30"/>
                  </a:cubicBezTo>
                  <a:cubicBezTo>
                    <a:pt x="37" y="34"/>
                    <a:pt x="37" y="34"/>
                    <a:pt x="39" y="32"/>
                  </a:cubicBezTo>
                  <a:cubicBezTo>
                    <a:pt x="40" y="31"/>
                    <a:pt x="40" y="37"/>
                    <a:pt x="41" y="29"/>
                  </a:cubicBezTo>
                  <a:cubicBezTo>
                    <a:pt x="41" y="21"/>
                    <a:pt x="40" y="28"/>
                    <a:pt x="37" y="27"/>
                  </a:cubicBezTo>
                  <a:cubicBezTo>
                    <a:pt x="35" y="26"/>
                    <a:pt x="34" y="24"/>
                    <a:pt x="33" y="22"/>
                  </a:cubicBezTo>
                  <a:cubicBezTo>
                    <a:pt x="32" y="20"/>
                    <a:pt x="36" y="16"/>
                    <a:pt x="34" y="14"/>
                  </a:cubicBezTo>
                  <a:cubicBezTo>
                    <a:pt x="33" y="11"/>
                    <a:pt x="37" y="12"/>
                    <a:pt x="34" y="8"/>
                  </a:cubicBezTo>
                  <a:cubicBezTo>
                    <a:pt x="32" y="6"/>
                    <a:pt x="36" y="7"/>
                    <a:pt x="36" y="3"/>
                  </a:cubicBezTo>
                  <a:cubicBezTo>
                    <a:pt x="36" y="0"/>
                    <a:pt x="42" y="1"/>
                    <a:pt x="46" y="0"/>
                  </a:cubicBezTo>
                  <a:cubicBezTo>
                    <a:pt x="47" y="3"/>
                    <a:pt x="49" y="2"/>
                    <a:pt x="50" y="4"/>
                  </a:cubicBezTo>
                  <a:cubicBezTo>
                    <a:pt x="51" y="6"/>
                    <a:pt x="51" y="3"/>
                    <a:pt x="52" y="5"/>
                  </a:cubicBezTo>
                  <a:cubicBezTo>
                    <a:pt x="53" y="7"/>
                    <a:pt x="52" y="5"/>
                    <a:pt x="57" y="8"/>
                  </a:cubicBezTo>
                  <a:cubicBezTo>
                    <a:pt x="57" y="10"/>
                    <a:pt x="57" y="8"/>
                    <a:pt x="59" y="10"/>
                  </a:cubicBezTo>
                  <a:cubicBezTo>
                    <a:pt x="60" y="11"/>
                    <a:pt x="58" y="11"/>
                    <a:pt x="59" y="13"/>
                  </a:cubicBezTo>
                  <a:cubicBezTo>
                    <a:pt x="61" y="14"/>
                    <a:pt x="61" y="15"/>
                    <a:pt x="60" y="17"/>
                  </a:cubicBezTo>
                  <a:cubicBezTo>
                    <a:pt x="58" y="18"/>
                    <a:pt x="60" y="19"/>
                    <a:pt x="59" y="20"/>
                  </a:cubicBezTo>
                  <a:cubicBezTo>
                    <a:pt x="58" y="21"/>
                    <a:pt x="59" y="22"/>
                    <a:pt x="59" y="24"/>
                  </a:cubicBezTo>
                  <a:cubicBezTo>
                    <a:pt x="58" y="27"/>
                    <a:pt x="61" y="28"/>
                    <a:pt x="59" y="28"/>
                  </a:cubicBezTo>
                  <a:cubicBezTo>
                    <a:pt x="56" y="28"/>
                    <a:pt x="58" y="32"/>
                    <a:pt x="56" y="34"/>
                  </a:cubicBezTo>
                  <a:cubicBezTo>
                    <a:pt x="55" y="35"/>
                    <a:pt x="57" y="36"/>
                    <a:pt x="58" y="37"/>
                  </a:cubicBezTo>
                  <a:cubicBezTo>
                    <a:pt x="57" y="38"/>
                    <a:pt x="44" y="43"/>
                    <a:pt x="43" y="43"/>
                  </a:cubicBezTo>
                  <a:cubicBezTo>
                    <a:pt x="42" y="43"/>
                    <a:pt x="43" y="46"/>
                    <a:pt x="44" y="47"/>
                  </a:cubicBezTo>
                  <a:cubicBezTo>
                    <a:pt x="42" y="48"/>
                    <a:pt x="40" y="47"/>
                    <a:pt x="37" y="49"/>
                  </a:cubicBezTo>
                  <a:cubicBezTo>
                    <a:pt x="34" y="51"/>
                    <a:pt x="37" y="53"/>
                    <a:pt x="34" y="54"/>
                  </a:cubicBezTo>
                  <a:cubicBezTo>
                    <a:pt x="30" y="56"/>
                    <a:pt x="28" y="59"/>
                    <a:pt x="26" y="62"/>
                  </a:cubicBezTo>
                  <a:cubicBezTo>
                    <a:pt x="24" y="65"/>
                    <a:pt x="23" y="61"/>
                    <a:pt x="21" y="62"/>
                  </a:cubicBezTo>
                  <a:cubicBezTo>
                    <a:pt x="20" y="63"/>
                    <a:pt x="20" y="61"/>
                    <a:pt x="17" y="61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63" name="Freeform 26">
              <a:hlinkClick r:id="" action="ppaction://noaction"/>
              <a:extLst>
                <a:ext uri="{FF2B5EF4-FFF2-40B4-BE49-F238E27FC236}">
                  <a16:creationId xmlns:a16="http://schemas.microsoft.com/office/drawing/2014/main" id="{A11A0163-B208-D6EA-9138-68B9DE1306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65825" y="4755253"/>
              <a:ext cx="776288" cy="1123950"/>
            </a:xfrm>
            <a:custGeom>
              <a:avLst/>
              <a:gdLst>
                <a:gd name="T0" fmla="*/ 149810 w 57"/>
                <a:gd name="T1" fmla="*/ 1123950 h 105"/>
                <a:gd name="T2" fmla="*/ 204286 w 57"/>
                <a:gd name="T3" fmla="*/ 1123950 h 105"/>
                <a:gd name="T4" fmla="*/ 190667 w 57"/>
                <a:gd name="T5" fmla="*/ 1070429 h 105"/>
                <a:gd name="T6" fmla="*/ 299620 w 57"/>
                <a:gd name="T7" fmla="*/ 995499 h 105"/>
                <a:gd name="T8" fmla="*/ 381334 w 57"/>
                <a:gd name="T9" fmla="*/ 909864 h 105"/>
                <a:gd name="T10" fmla="*/ 394954 w 57"/>
                <a:gd name="T11" fmla="*/ 824230 h 105"/>
                <a:gd name="T12" fmla="*/ 367715 w 57"/>
                <a:gd name="T13" fmla="*/ 781413 h 105"/>
                <a:gd name="T14" fmla="*/ 340477 w 57"/>
                <a:gd name="T15" fmla="*/ 695779 h 105"/>
                <a:gd name="T16" fmla="*/ 326858 w 57"/>
                <a:gd name="T17" fmla="*/ 642257 h 105"/>
                <a:gd name="T18" fmla="*/ 381334 w 57"/>
                <a:gd name="T19" fmla="*/ 599440 h 105"/>
                <a:gd name="T20" fmla="*/ 476668 w 57"/>
                <a:gd name="T21" fmla="*/ 535214 h 105"/>
                <a:gd name="T22" fmla="*/ 612859 w 57"/>
                <a:gd name="T23" fmla="*/ 449580 h 105"/>
                <a:gd name="T24" fmla="*/ 735431 w 57"/>
                <a:gd name="T25" fmla="*/ 331833 h 105"/>
                <a:gd name="T26" fmla="*/ 762669 w 57"/>
                <a:gd name="T27" fmla="*/ 289016 h 105"/>
                <a:gd name="T28" fmla="*/ 735431 w 57"/>
                <a:gd name="T29" fmla="*/ 214086 h 105"/>
                <a:gd name="T30" fmla="*/ 735431 w 57"/>
                <a:gd name="T31" fmla="*/ 85634 h 105"/>
                <a:gd name="T32" fmla="*/ 735431 w 57"/>
                <a:gd name="T33" fmla="*/ 0 h 105"/>
                <a:gd name="T34" fmla="*/ 626478 w 57"/>
                <a:gd name="T35" fmla="*/ 53521 h 105"/>
                <a:gd name="T36" fmla="*/ 558383 w 57"/>
                <a:gd name="T37" fmla="*/ 53521 h 105"/>
                <a:gd name="T38" fmla="*/ 490287 w 57"/>
                <a:gd name="T39" fmla="*/ 74930 h 105"/>
                <a:gd name="T40" fmla="*/ 422192 w 57"/>
                <a:gd name="T41" fmla="*/ 74930 h 105"/>
                <a:gd name="T42" fmla="*/ 326858 w 57"/>
                <a:gd name="T43" fmla="*/ 64226 h 105"/>
                <a:gd name="T44" fmla="*/ 313239 w 57"/>
                <a:gd name="T45" fmla="*/ 96339 h 105"/>
                <a:gd name="T46" fmla="*/ 313239 w 57"/>
                <a:gd name="T47" fmla="*/ 181973 h 105"/>
                <a:gd name="T48" fmla="*/ 381334 w 57"/>
                <a:gd name="T49" fmla="*/ 246199 h 105"/>
                <a:gd name="T50" fmla="*/ 408573 w 57"/>
                <a:gd name="T51" fmla="*/ 331833 h 105"/>
                <a:gd name="T52" fmla="*/ 394954 w 57"/>
                <a:gd name="T53" fmla="*/ 385354 h 105"/>
                <a:gd name="T54" fmla="*/ 367715 w 57"/>
                <a:gd name="T55" fmla="*/ 417467 h 105"/>
                <a:gd name="T56" fmla="*/ 354096 w 57"/>
                <a:gd name="T57" fmla="*/ 449580 h 105"/>
                <a:gd name="T58" fmla="*/ 313239 w 57"/>
                <a:gd name="T59" fmla="*/ 385354 h 105"/>
                <a:gd name="T60" fmla="*/ 313239 w 57"/>
                <a:gd name="T61" fmla="*/ 321129 h 105"/>
                <a:gd name="T62" fmla="*/ 258763 w 57"/>
                <a:gd name="T63" fmla="*/ 267607 h 105"/>
                <a:gd name="T64" fmla="*/ 217905 w 57"/>
                <a:gd name="T65" fmla="*/ 235494 h 105"/>
                <a:gd name="T66" fmla="*/ 13619 w 57"/>
                <a:gd name="T67" fmla="*/ 299720 h 105"/>
                <a:gd name="T68" fmla="*/ 27238 w 57"/>
                <a:gd name="T69" fmla="*/ 342537 h 105"/>
                <a:gd name="T70" fmla="*/ 108953 w 57"/>
                <a:gd name="T71" fmla="*/ 385354 h 105"/>
                <a:gd name="T72" fmla="*/ 190667 w 57"/>
                <a:gd name="T73" fmla="*/ 417467 h 105"/>
                <a:gd name="T74" fmla="*/ 204286 w 57"/>
                <a:gd name="T75" fmla="*/ 460284 h 105"/>
                <a:gd name="T76" fmla="*/ 190667 w 57"/>
                <a:gd name="T77" fmla="*/ 567327 h 105"/>
                <a:gd name="T78" fmla="*/ 190667 w 57"/>
                <a:gd name="T79" fmla="*/ 599440 h 105"/>
                <a:gd name="T80" fmla="*/ 204286 w 57"/>
                <a:gd name="T81" fmla="*/ 663666 h 105"/>
                <a:gd name="T82" fmla="*/ 149810 w 57"/>
                <a:gd name="T83" fmla="*/ 749300 h 105"/>
                <a:gd name="T84" fmla="*/ 81715 w 57"/>
                <a:gd name="T85" fmla="*/ 813526 h 105"/>
                <a:gd name="T86" fmla="*/ 136191 w 57"/>
                <a:gd name="T87" fmla="*/ 1070429 h 105"/>
                <a:gd name="T88" fmla="*/ 149810 w 57"/>
                <a:gd name="T89" fmla="*/ 1123950 h 1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7"/>
                <a:gd name="T136" fmla="*/ 0 h 105"/>
                <a:gd name="T137" fmla="*/ 57 w 57"/>
                <a:gd name="T138" fmla="*/ 105 h 1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7" h="105">
                  <a:moveTo>
                    <a:pt x="11" y="105"/>
                  </a:moveTo>
                  <a:cubicBezTo>
                    <a:pt x="15" y="105"/>
                    <a:pt x="15" y="105"/>
                    <a:pt x="15" y="105"/>
                  </a:cubicBezTo>
                  <a:cubicBezTo>
                    <a:pt x="16" y="98"/>
                    <a:pt x="14" y="103"/>
                    <a:pt x="14" y="100"/>
                  </a:cubicBezTo>
                  <a:cubicBezTo>
                    <a:pt x="13" y="98"/>
                    <a:pt x="17" y="95"/>
                    <a:pt x="22" y="93"/>
                  </a:cubicBezTo>
                  <a:cubicBezTo>
                    <a:pt x="27" y="91"/>
                    <a:pt x="29" y="88"/>
                    <a:pt x="28" y="85"/>
                  </a:cubicBezTo>
                  <a:cubicBezTo>
                    <a:pt x="27" y="83"/>
                    <a:pt x="29" y="83"/>
                    <a:pt x="29" y="77"/>
                  </a:cubicBezTo>
                  <a:cubicBezTo>
                    <a:pt x="28" y="71"/>
                    <a:pt x="28" y="78"/>
                    <a:pt x="27" y="73"/>
                  </a:cubicBezTo>
                  <a:cubicBezTo>
                    <a:pt x="26" y="67"/>
                    <a:pt x="27" y="68"/>
                    <a:pt x="25" y="65"/>
                  </a:cubicBezTo>
                  <a:cubicBezTo>
                    <a:pt x="23" y="63"/>
                    <a:pt x="24" y="62"/>
                    <a:pt x="24" y="60"/>
                  </a:cubicBezTo>
                  <a:cubicBezTo>
                    <a:pt x="24" y="58"/>
                    <a:pt x="25" y="61"/>
                    <a:pt x="28" y="56"/>
                  </a:cubicBezTo>
                  <a:cubicBezTo>
                    <a:pt x="32" y="52"/>
                    <a:pt x="31" y="56"/>
                    <a:pt x="35" y="50"/>
                  </a:cubicBezTo>
                  <a:cubicBezTo>
                    <a:pt x="38" y="43"/>
                    <a:pt x="42" y="43"/>
                    <a:pt x="45" y="42"/>
                  </a:cubicBezTo>
                  <a:cubicBezTo>
                    <a:pt x="49" y="41"/>
                    <a:pt x="51" y="37"/>
                    <a:pt x="54" y="31"/>
                  </a:cubicBezTo>
                  <a:cubicBezTo>
                    <a:pt x="56" y="27"/>
                    <a:pt x="54" y="30"/>
                    <a:pt x="56" y="27"/>
                  </a:cubicBezTo>
                  <a:cubicBezTo>
                    <a:pt x="57" y="24"/>
                    <a:pt x="54" y="26"/>
                    <a:pt x="54" y="20"/>
                  </a:cubicBezTo>
                  <a:cubicBezTo>
                    <a:pt x="55" y="15"/>
                    <a:pt x="55" y="12"/>
                    <a:pt x="54" y="8"/>
                  </a:cubicBezTo>
                  <a:cubicBezTo>
                    <a:pt x="53" y="2"/>
                    <a:pt x="57" y="5"/>
                    <a:pt x="54" y="0"/>
                  </a:cubicBezTo>
                  <a:cubicBezTo>
                    <a:pt x="52" y="2"/>
                    <a:pt x="50" y="3"/>
                    <a:pt x="46" y="5"/>
                  </a:cubicBezTo>
                  <a:cubicBezTo>
                    <a:pt x="42" y="7"/>
                    <a:pt x="41" y="2"/>
                    <a:pt x="41" y="5"/>
                  </a:cubicBezTo>
                  <a:cubicBezTo>
                    <a:pt x="40" y="8"/>
                    <a:pt x="37" y="8"/>
                    <a:pt x="36" y="7"/>
                  </a:cubicBezTo>
                  <a:cubicBezTo>
                    <a:pt x="35" y="6"/>
                    <a:pt x="33" y="9"/>
                    <a:pt x="31" y="7"/>
                  </a:cubicBezTo>
                  <a:cubicBezTo>
                    <a:pt x="29" y="4"/>
                    <a:pt x="29" y="8"/>
                    <a:pt x="24" y="6"/>
                  </a:cubicBezTo>
                  <a:cubicBezTo>
                    <a:pt x="23" y="7"/>
                    <a:pt x="24" y="8"/>
                    <a:pt x="23" y="9"/>
                  </a:cubicBezTo>
                  <a:cubicBezTo>
                    <a:pt x="22" y="11"/>
                    <a:pt x="23" y="14"/>
                    <a:pt x="23" y="17"/>
                  </a:cubicBezTo>
                  <a:cubicBezTo>
                    <a:pt x="24" y="19"/>
                    <a:pt x="25" y="19"/>
                    <a:pt x="28" y="23"/>
                  </a:cubicBezTo>
                  <a:cubicBezTo>
                    <a:pt x="32" y="27"/>
                    <a:pt x="30" y="28"/>
                    <a:pt x="30" y="31"/>
                  </a:cubicBezTo>
                  <a:cubicBezTo>
                    <a:pt x="30" y="34"/>
                    <a:pt x="30" y="35"/>
                    <a:pt x="29" y="36"/>
                  </a:cubicBezTo>
                  <a:cubicBezTo>
                    <a:pt x="27" y="36"/>
                    <a:pt x="26" y="37"/>
                    <a:pt x="27" y="39"/>
                  </a:cubicBezTo>
                  <a:cubicBezTo>
                    <a:pt x="27" y="41"/>
                    <a:pt x="27" y="43"/>
                    <a:pt x="26" y="42"/>
                  </a:cubicBezTo>
                  <a:cubicBezTo>
                    <a:pt x="25" y="42"/>
                    <a:pt x="26" y="40"/>
                    <a:pt x="23" y="36"/>
                  </a:cubicBezTo>
                  <a:cubicBezTo>
                    <a:pt x="20" y="33"/>
                    <a:pt x="23" y="34"/>
                    <a:pt x="23" y="30"/>
                  </a:cubicBezTo>
                  <a:cubicBezTo>
                    <a:pt x="24" y="26"/>
                    <a:pt x="23" y="24"/>
                    <a:pt x="19" y="25"/>
                  </a:cubicBezTo>
                  <a:cubicBezTo>
                    <a:pt x="18" y="26"/>
                    <a:pt x="17" y="24"/>
                    <a:pt x="16" y="22"/>
                  </a:cubicBezTo>
                  <a:cubicBezTo>
                    <a:pt x="15" y="23"/>
                    <a:pt x="2" y="28"/>
                    <a:pt x="1" y="28"/>
                  </a:cubicBezTo>
                  <a:cubicBezTo>
                    <a:pt x="0" y="28"/>
                    <a:pt x="1" y="31"/>
                    <a:pt x="2" y="32"/>
                  </a:cubicBezTo>
                  <a:cubicBezTo>
                    <a:pt x="1" y="37"/>
                    <a:pt x="5" y="33"/>
                    <a:pt x="8" y="36"/>
                  </a:cubicBezTo>
                  <a:cubicBezTo>
                    <a:pt x="11" y="38"/>
                    <a:pt x="12" y="37"/>
                    <a:pt x="14" y="39"/>
                  </a:cubicBezTo>
                  <a:cubicBezTo>
                    <a:pt x="16" y="40"/>
                    <a:pt x="14" y="40"/>
                    <a:pt x="15" y="43"/>
                  </a:cubicBezTo>
                  <a:cubicBezTo>
                    <a:pt x="16" y="45"/>
                    <a:pt x="15" y="53"/>
                    <a:pt x="14" y="53"/>
                  </a:cubicBezTo>
                  <a:cubicBezTo>
                    <a:pt x="13" y="53"/>
                    <a:pt x="15" y="54"/>
                    <a:pt x="14" y="56"/>
                  </a:cubicBezTo>
                  <a:cubicBezTo>
                    <a:pt x="13" y="59"/>
                    <a:pt x="17" y="58"/>
                    <a:pt x="15" y="62"/>
                  </a:cubicBezTo>
                  <a:cubicBezTo>
                    <a:pt x="11" y="67"/>
                    <a:pt x="13" y="68"/>
                    <a:pt x="11" y="70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8" y="81"/>
                    <a:pt x="11" y="94"/>
                    <a:pt x="10" y="100"/>
                  </a:cubicBezTo>
                  <a:lnTo>
                    <a:pt x="11" y="105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26" name="Freeform 27">
              <a:hlinkClick r:id="" action="ppaction://noaction"/>
              <a:extLst>
                <a:ext uri="{FF2B5EF4-FFF2-40B4-BE49-F238E27FC236}">
                  <a16:creationId xmlns:a16="http://schemas.microsoft.com/office/drawing/2014/main" id="{83027E70-833D-C538-B780-1C1CA41DE0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9788" y="5172766"/>
              <a:ext cx="981075" cy="866775"/>
            </a:xfrm>
            <a:custGeom>
              <a:avLst/>
              <a:gdLst>
                <a:gd name="T0" fmla="*/ 13626 w 72"/>
                <a:gd name="T1" fmla="*/ 42804 h 81"/>
                <a:gd name="T2" fmla="*/ 136260 w 72"/>
                <a:gd name="T3" fmla="*/ 288925 h 81"/>
                <a:gd name="T4" fmla="*/ 204391 w 72"/>
                <a:gd name="T5" fmla="*/ 470841 h 81"/>
                <a:gd name="T6" fmla="*/ 258895 w 72"/>
                <a:gd name="T7" fmla="*/ 695560 h 81"/>
                <a:gd name="T8" fmla="*/ 354277 w 72"/>
                <a:gd name="T9" fmla="*/ 834672 h 81"/>
                <a:gd name="T10" fmla="*/ 408781 w 72"/>
                <a:gd name="T11" fmla="*/ 802569 h 81"/>
                <a:gd name="T12" fmla="*/ 449659 w 72"/>
                <a:gd name="T13" fmla="*/ 856074 h 81"/>
                <a:gd name="T14" fmla="*/ 531416 w 72"/>
                <a:gd name="T15" fmla="*/ 856074 h 81"/>
                <a:gd name="T16" fmla="*/ 613172 w 72"/>
                <a:gd name="T17" fmla="*/ 823971 h 81"/>
                <a:gd name="T18" fmla="*/ 613172 w 72"/>
                <a:gd name="T19" fmla="*/ 567149 h 81"/>
                <a:gd name="T20" fmla="*/ 613172 w 72"/>
                <a:gd name="T21" fmla="*/ 374532 h 81"/>
                <a:gd name="T22" fmla="*/ 681302 w 72"/>
                <a:gd name="T23" fmla="*/ 374532 h 81"/>
                <a:gd name="T24" fmla="*/ 681302 w 72"/>
                <a:gd name="T25" fmla="*/ 117710 h 81"/>
                <a:gd name="T26" fmla="*/ 776684 w 72"/>
                <a:gd name="T27" fmla="*/ 96308 h 81"/>
                <a:gd name="T28" fmla="*/ 858440 w 72"/>
                <a:gd name="T29" fmla="*/ 107009 h 81"/>
                <a:gd name="T30" fmla="*/ 912945 w 72"/>
                <a:gd name="T31" fmla="*/ 96308 h 81"/>
                <a:gd name="T32" fmla="*/ 981075 w 72"/>
                <a:gd name="T33" fmla="*/ 74906 h 81"/>
                <a:gd name="T34" fmla="*/ 844814 w 72"/>
                <a:gd name="T35" fmla="*/ 64206 h 81"/>
                <a:gd name="T36" fmla="*/ 708554 w 72"/>
                <a:gd name="T37" fmla="*/ 96308 h 81"/>
                <a:gd name="T38" fmla="*/ 681302 w 72"/>
                <a:gd name="T39" fmla="*/ 85607 h 81"/>
                <a:gd name="T40" fmla="*/ 640424 w 72"/>
                <a:gd name="T41" fmla="*/ 85607 h 81"/>
                <a:gd name="T42" fmla="*/ 517790 w 72"/>
                <a:gd name="T43" fmla="*/ 64206 h 81"/>
                <a:gd name="T44" fmla="*/ 449659 w 72"/>
                <a:gd name="T45" fmla="*/ 53505 h 81"/>
                <a:gd name="T46" fmla="*/ 190765 w 72"/>
                <a:gd name="T47" fmla="*/ 53505 h 81"/>
                <a:gd name="T48" fmla="*/ 109008 w 72"/>
                <a:gd name="T49" fmla="*/ 21402 h 81"/>
                <a:gd name="T50" fmla="*/ 13626 w 72"/>
                <a:gd name="T51" fmla="*/ 42804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2"/>
                <a:gd name="T79" fmla="*/ 0 h 81"/>
                <a:gd name="T80" fmla="*/ 72 w 72"/>
                <a:gd name="T81" fmla="*/ 81 h 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2" h="81">
                  <a:moveTo>
                    <a:pt x="1" y="4"/>
                  </a:moveTo>
                  <a:cubicBezTo>
                    <a:pt x="0" y="10"/>
                    <a:pt x="7" y="16"/>
                    <a:pt x="10" y="27"/>
                  </a:cubicBezTo>
                  <a:cubicBezTo>
                    <a:pt x="12" y="37"/>
                    <a:pt x="17" y="32"/>
                    <a:pt x="15" y="44"/>
                  </a:cubicBezTo>
                  <a:cubicBezTo>
                    <a:pt x="15" y="49"/>
                    <a:pt x="18" y="58"/>
                    <a:pt x="19" y="65"/>
                  </a:cubicBezTo>
                  <a:cubicBezTo>
                    <a:pt x="19" y="73"/>
                    <a:pt x="24" y="76"/>
                    <a:pt x="26" y="78"/>
                  </a:cubicBezTo>
                  <a:cubicBezTo>
                    <a:pt x="29" y="77"/>
                    <a:pt x="28" y="73"/>
                    <a:pt x="30" y="75"/>
                  </a:cubicBezTo>
                  <a:cubicBezTo>
                    <a:pt x="32" y="77"/>
                    <a:pt x="29" y="78"/>
                    <a:pt x="33" y="80"/>
                  </a:cubicBezTo>
                  <a:cubicBezTo>
                    <a:pt x="36" y="81"/>
                    <a:pt x="38" y="79"/>
                    <a:pt x="39" y="80"/>
                  </a:cubicBezTo>
                  <a:cubicBezTo>
                    <a:pt x="40" y="81"/>
                    <a:pt x="42" y="78"/>
                    <a:pt x="45" y="7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3" y="10"/>
                    <a:pt x="57" y="9"/>
                  </a:cubicBezTo>
                  <a:cubicBezTo>
                    <a:pt x="61" y="9"/>
                    <a:pt x="62" y="8"/>
                    <a:pt x="63" y="10"/>
                  </a:cubicBezTo>
                  <a:cubicBezTo>
                    <a:pt x="64" y="13"/>
                    <a:pt x="65" y="9"/>
                    <a:pt x="67" y="9"/>
                  </a:cubicBezTo>
                  <a:cubicBezTo>
                    <a:pt x="69" y="9"/>
                    <a:pt x="69" y="8"/>
                    <a:pt x="72" y="7"/>
                  </a:cubicBezTo>
                  <a:cubicBezTo>
                    <a:pt x="70" y="4"/>
                    <a:pt x="67" y="5"/>
                    <a:pt x="62" y="6"/>
                  </a:cubicBezTo>
                  <a:cubicBezTo>
                    <a:pt x="62" y="6"/>
                    <a:pt x="54" y="8"/>
                    <a:pt x="52" y="9"/>
                  </a:cubicBezTo>
                  <a:cubicBezTo>
                    <a:pt x="51" y="9"/>
                    <a:pt x="50" y="7"/>
                    <a:pt x="50" y="8"/>
                  </a:cubicBezTo>
                  <a:cubicBezTo>
                    <a:pt x="49" y="9"/>
                    <a:pt x="49" y="9"/>
                    <a:pt x="47" y="8"/>
                  </a:cubicBezTo>
                  <a:cubicBezTo>
                    <a:pt x="45" y="7"/>
                    <a:pt x="39" y="10"/>
                    <a:pt x="38" y="6"/>
                  </a:cubicBezTo>
                  <a:cubicBezTo>
                    <a:pt x="37" y="4"/>
                    <a:pt x="36" y="5"/>
                    <a:pt x="33" y="5"/>
                  </a:cubicBezTo>
                  <a:cubicBezTo>
                    <a:pt x="30" y="5"/>
                    <a:pt x="17" y="5"/>
                    <a:pt x="14" y="5"/>
                  </a:cubicBezTo>
                  <a:cubicBezTo>
                    <a:pt x="11" y="5"/>
                    <a:pt x="12" y="0"/>
                    <a:pt x="8" y="2"/>
                  </a:cubicBezTo>
                  <a:cubicBezTo>
                    <a:pt x="5" y="4"/>
                    <a:pt x="5" y="4"/>
                    <a:pt x="1" y="4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28" name="Freeform 28">
              <a:hlinkClick r:id="" action="ppaction://noaction"/>
              <a:extLst>
                <a:ext uri="{FF2B5EF4-FFF2-40B4-BE49-F238E27FC236}">
                  <a16:creationId xmlns:a16="http://schemas.microsoft.com/office/drawing/2014/main" id="{C8E31439-E4B9-B17D-8331-4558F4B3D8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60975" y="5247378"/>
              <a:ext cx="652463" cy="652463"/>
            </a:xfrm>
            <a:custGeom>
              <a:avLst/>
              <a:gdLst>
                <a:gd name="T0" fmla="*/ 367010 w 48"/>
                <a:gd name="T1" fmla="*/ 0 h 61"/>
                <a:gd name="T2" fmla="*/ 299046 w 48"/>
                <a:gd name="T3" fmla="*/ 21392 h 61"/>
                <a:gd name="T4" fmla="*/ 244674 w 48"/>
                <a:gd name="T5" fmla="*/ 32088 h 61"/>
                <a:gd name="T6" fmla="*/ 163116 w 48"/>
                <a:gd name="T7" fmla="*/ 21392 h 61"/>
                <a:gd name="T8" fmla="*/ 67965 w 48"/>
                <a:gd name="T9" fmla="*/ 42784 h 61"/>
                <a:gd name="T10" fmla="*/ 67965 w 48"/>
                <a:gd name="T11" fmla="*/ 299491 h 61"/>
                <a:gd name="T12" fmla="*/ 0 w 48"/>
                <a:gd name="T13" fmla="*/ 299491 h 61"/>
                <a:gd name="T14" fmla="*/ 0 w 48"/>
                <a:gd name="T15" fmla="*/ 492021 h 61"/>
                <a:gd name="T16" fmla="*/ 40779 w 48"/>
                <a:gd name="T17" fmla="*/ 598982 h 61"/>
                <a:gd name="T18" fmla="*/ 54372 w 48"/>
                <a:gd name="T19" fmla="*/ 641767 h 61"/>
                <a:gd name="T20" fmla="*/ 149523 w 48"/>
                <a:gd name="T21" fmla="*/ 609679 h 61"/>
                <a:gd name="T22" fmla="*/ 271860 w 48"/>
                <a:gd name="T23" fmla="*/ 545502 h 61"/>
                <a:gd name="T24" fmla="*/ 407789 w 48"/>
                <a:gd name="T25" fmla="*/ 513414 h 61"/>
                <a:gd name="T26" fmla="*/ 489347 w 48"/>
                <a:gd name="T27" fmla="*/ 427845 h 61"/>
                <a:gd name="T28" fmla="*/ 557312 w 48"/>
                <a:gd name="T29" fmla="*/ 363668 h 61"/>
                <a:gd name="T30" fmla="*/ 652463 w 48"/>
                <a:gd name="T31" fmla="*/ 310187 h 61"/>
                <a:gd name="T32" fmla="*/ 584498 w 48"/>
                <a:gd name="T33" fmla="*/ 267403 h 61"/>
                <a:gd name="T34" fmla="*/ 543719 w 48"/>
                <a:gd name="T35" fmla="*/ 203226 h 61"/>
                <a:gd name="T36" fmla="*/ 516533 w 48"/>
                <a:gd name="T37" fmla="*/ 171138 h 61"/>
                <a:gd name="T38" fmla="*/ 421382 w 48"/>
                <a:gd name="T39" fmla="*/ 106961 h 61"/>
                <a:gd name="T40" fmla="*/ 367010 w 48"/>
                <a:gd name="T41" fmla="*/ 0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61"/>
                <a:gd name="T65" fmla="*/ 48 w 48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61">
                  <a:moveTo>
                    <a:pt x="27" y="0"/>
                  </a:moveTo>
                  <a:cubicBezTo>
                    <a:pt x="24" y="1"/>
                    <a:pt x="24" y="2"/>
                    <a:pt x="22" y="2"/>
                  </a:cubicBezTo>
                  <a:cubicBezTo>
                    <a:pt x="20" y="2"/>
                    <a:pt x="19" y="6"/>
                    <a:pt x="18" y="3"/>
                  </a:cubicBezTo>
                  <a:cubicBezTo>
                    <a:pt x="17" y="1"/>
                    <a:pt x="16" y="2"/>
                    <a:pt x="12" y="2"/>
                  </a:cubicBezTo>
                  <a:cubicBezTo>
                    <a:pt x="8" y="3"/>
                    <a:pt x="5" y="4"/>
                    <a:pt x="5" y="4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2" y="48"/>
                    <a:pt x="4" y="54"/>
                    <a:pt x="3" y="56"/>
                  </a:cubicBezTo>
                  <a:cubicBezTo>
                    <a:pt x="2" y="57"/>
                    <a:pt x="2" y="60"/>
                    <a:pt x="4" y="60"/>
                  </a:cubicBezTo>
                  <a:cubicBezTo>
                    <a:pt x="6" y="59"/>
                    <a:pt x="7" y="61"/>
                    <a:pt x="11" y="57"/>
                  </a:cubicBezTo>
                  <a:cubicBezTo>
                    <a:pt x="14" y="53"/>
                    <a:pt x="13" y="46"/>
                    <a:pt x="20" y="51"/>
                  </a:cubicBezTo>
                  <a:cubicBezTo>
                    <a:pt x="27" y="55"/>
                    <a:pt x="28" y="51"/>
                    <a:pt x="30" y="48"/>
                  </a:cubicBezTo>
                  <a:cubicBezTo>
                    <a:pt x="31" y="44"/>
                    <a:pt x="35" y="45"/>
                    <a:pt x="36" y="40"/>
                  </a:cubicBezTo>
                  <a:cubicBezTo>
                    <a:pt x="37" y="36"/>
                    <a:pt x="40" y="37"/>
                    <a:pt x="41" y="34"/>
                  </a:cubicBezTo>
                  <a:cubicBezTo>
                    <a:pt x="42" y="31"/>
                    <a:pt x="45" y="32"/>
                    <a:pt x="48" y="29"/>
                  </a:cubicBezTo>
                  <a:cubicBezTo>
                    <a:pt x="47" y="26"/>
                    <a:pt x="46" y="26"/>
                    <a:pt x="43" y="25"/>
                  </a:cubicBezTo>
                  <a:cubicBezTo>
                    <a:pt x="41" y="24"/>
                    <a:pt x="39" y="22"/>
                    <a:pt x="40" y="19"/>
                  </a:cubicBezTo>
                  <a:cubicBezTo>
                    <a:pt x="40" y="16"/>
                    <a:pt x="38" y="19"/>
                    <a:pt x="38" y="16"/>
                  </a:cubicBezTo>
                  <a:cubicBezTo>
                    <a:pt x="38" y="14"/>
                    <a:pt x="32" y="14"/>
                    <a:pt x="31" y="10"/>
                  </a:cubicBezTo>
                  <a:cubicBezTo>
                    <a:pt x="30" y="7"/>
                    <a:pt x="28" y="5"/>
                    <a:pt x="27" y="0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29" name="Freeform 29">
              <a:hlinkClick r:id="" action="ppaction://noaction"/>
              <a:extLst>
                <a:ext uri="{FF2B5EF4-FFF2-40B4-BE49-F238E27FC236}">
                  <a16:creationId xmlns:a16="http://schemas.microsoft.com/office/drawing/2014/main" id="{4B2A1650-7FCF-3072-AAA1-111DFCB51A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30863" y="5098153"/>
              <a:ext cx="565150" cy="469900"/>
            </a:xfrm>
            <a:custGeom>
              <a:avLst/>
              <a:gdLst>
                <a:gd name="T0" fmla="*/ 0 w 42"/>
                <a:gd name="T1" fmla="*/ 149514 h 44"/>
                <a:gd name="T2" fmla="*/ 53824 w 42"/>
                <a:gd name="T3" fmla="*/ 256309 h 44"/>
                <a:gd name="T4" fmla="*/ 148015 w 42"/>
                <a:gd name="T5" fmla="*/ 320386 h 44"/>
                <a:gd name="T6" fmla="*/ 174927 w 42"/>
                <a:gd name="T7" fmla="*/ 352425 h 44"/>
                <a:gd name="T8" fmla="*/ 215295 w 42"/>
                <a:gd name="T9" fmla="*/ 416502 h 44"/>
                <a:gd name="T10" fmla="*/ 282575 w 42"/>
                <a:gd name="T11" fmla="*/ 459220 h 44"/>
                <a:gd name="T12" fmla="*/ 376767 w 42"/>
                <a:gd name="T13" fmla="*/ 469900 h 44"/>
                <a:gd name="T14" fmla="*/ 417134 w 42"/>
                <a:gd name="T15" fmla="*/ 469900 h 44"/>
                <a:gd name="T16" fmla="*/ 484414 w 42"/>
                <a:gd name="T17" fmla="*/ 405823 h 44"/>
                <a:gd name="T18" fmla="*/ 538238 w 42"/>
                <a:gd name="T19" fmla="*/ 320386 h 44"/>
                <a:gd name="T20" fmla="*/ 524782 w 42"/>
                <a:gd name="T21" fmla="*/ 256309 h 44"/>
                <a:gd name="T22" fmla="*/ 524782 w 42"/>
                <a:gd name="T23" fmla="*/ 224270 h 44"/>
                <a:gd name="T24" fmla="*/ 538238 w 42"/>
                <a:gd name="T25" fmla="*/ 117475 h 44"/>
                <a:gd name="T26" fmla="*/ 524782 w 42"/>
                <a:gd name="T27" fmla="*/ 74757 h 44"/>
                <a:gd name="T28" fmla="*/ 444046 w 42"/>
                <a:gd name="T29" fmla="*/ 42718 h 44"/>
                <a:gd name="T30" fmla="*/ 363311 w 42"/>
                <a:gd name="T31" fmla="*/ 0 h 44"/>
                <a:gd name="T32" fmla="*/ 269119 w 42"/>
                <a:gd name="T33" fmla="*/ 21359 h 44"/>
                <a:gd name="T34" fmla="*/ 228751 w 42"/>
                <a:gd name="T35" fmla="*/ 74757 h 44"/>
                <a:gd name="T36" fmla="*/ 121104 w 42"/>
                <a:gd name="T37" fmla="*/ 160193 h 44"/>
                <a:gd name="T38" fmla="*/ 53824 w 42"/>
                <a:gd name="T39" fmla="*/ 160193 h 44"/>
                <a:gd name="T40" fmla="*/ 0 w 42"/>
                <a:gd name="T41" fmla="*/ 149514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44"/>
                <a:gd name="T65" fmla="*/ 42 w 42"/>
                <a:gd name="T66" fmla="*/ 44 h 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44">
                  <a:moveTo>
                    <a:pt x="0" y="14"/>
                  </a:moveTo>
                  <a:cubicBezTo>
                    <a:pt x="1" y="19"/>
                    <a:pt x="3" y="21"/>
                    <a:pt x="4" y="24"/>
                  </a:cubicBezTo>
                  <a:cubicBezTo>
                    <a:pt x="5" y="28"/>
                    <a:pt x="11" y="28"/>
                    <a:pt x="11" y="30"/>
                  </a:cubicBezTo>
                  <a:cubicBezTo>
                    <a:pt x="11" y="33"/>
                    <a:pt x="13" y="30"/>
                    <a:pt x="13" y="33"/>
                  </a:cubicBezTo>
                  <a:cubicBezTo>
                    <a:pt x="12" y="36"/>
                    <a:pt x="14" y="38"/>
                    <a:pt x="16" y="39"/>
                  </a:cubicBezTo>
                  <a:cubicBezTo>
                    <a:pt x="19" y="40"/>
                    <a:pt x="20" y="40"/>
                    <a:pt x="21" y="43"/>
                  </a:cubicBezTo>
                  <a:cubicBezTo>
                    <a:pt x="24" y="42"/>
                    <a:pt x="26" y="44"/>
                    <a:pt x="28" y="44"/>
                  </a:cubicBezTo>
                  <a:cubicBezTo>
                    <a:pt x="29" y="43"/>
                    <a:pt x="30" y="44"/>
                    <a:pt x="31" y="44"/>
                  </a:cubicBezTo>
                  <a:cubicBezTo>
                    <a:pt x="31" y="44"/>
                    <a:pt x="35" y="40"/>
                    <a:pt x="36" y="38"/>
                  </a:cubicBezTo>
                  <a:cubicBezTo>
                    <a:pt x="38" y="36"/>
                    <a:pt x="36" y="35"/>
                    <a:pt x="40" y="30"/>
                  </a:cubicBezTo>
                  <a:cubicBezTo>
                    <a:pt x="42" y="26"/>
                    <a:pt x="38" y="27"/>
                    <a:pt x="39" y="24"/>
                  </a:cubicBezTo>
                  <a:cubicBezTo>
                    <a:pt x="40" y="22"/>
                    <a:pt x="38" y="21"/>
                    <a:pt x="39" y="21"/>
                  </a:cubicBezTo>
                  <a:cubicBezTo>
                    <a:pt x="40" y="21"/>
                    <a:pt x="41" y="13"/>
                    <a:pt x="40" y="11"/>
                  </a:cubicBezTo>
                  <a:cubicBezTo>
                    <a:pt x="39" y="8"/>
                    <a:pt x="41" y="8"/>
                    <a:pt x="39" y="7"/>
                  </a:cubicBezTo>
                  <a:cubicBezTo>
                    <a:pt x="37" y="5"/>
                    <a:pt x="36" y="6"/>
                    <a:pt x="33" y="4"/>
                  </a:cubicBezTo>
                  <a:cubicBezTo>
                    <a:pt x="30" y="1"/>
                    <a:pt x="26" y="5"/>
                    <a:pt x="27" y="0"/>
                  </a:cubicBezTo>
                  <a:cubicBezTo>
                    <a:pt x="25" y="1"/>
                    <a:pt x="23" y="0"/>
                    <a:pt x="20" y="2"/>
                  </a:cubicBezTo>
                  <a:cubicBezTo>
                    <a:pt x="17" y="4"/>
                    <a:pt x="20" y="6"/>
                    <a:pt x="17" y="7"/>
                  </a:cubicBezTo>
                  <a:cubicBezTo>
                    <a:pt x="13" y="9"/>
                    <a:pt x="11" y="12"/>
                    <a:pt x="9" y="15"/>
                  </a:cubicBezTo>
                  <a:cubicBezTo>
                    <a:pt x="7" y="18"/>
                    <a:pt x="6" y="14"/>
                    <a:pt x="4" y="15"/>
                  </a:cubicBezTo>
                  <a:cubicBezTo>
                    <a:pt x="3" y="16"/>
                    <a:pt x="3" y="14"/>
                    <a:pt x="0" y="14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0" name="Freeform 30">
              <a:hlinkClick r:id="" action="ppaction://noaction"/>
              <a:extLst>
                <a:ext uri="{FF2B5EF4-FFF2-40B4-BE49-F238E27FC236}">
                  <a16:creationId xmlns:a16="http://schemas.microsoft.com/office/drawing/2014/main" id="{C89F8768-A689-AC66-CB40-109DDB2560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03800" y="5547415"/>
              <a:ext cx="1166814" cy="917575"/>
            </a:xfrm>
            <a:custGeom>
              <a:avLst/>
              <a:gdLst>
                <a:gd name="T0" fmla="*/ 909029 w 86"/>
                <a:gd name="T1" fmla="*/ 10669 h 86"/>
                <a:gd name="T2" fmla="*/ 1004002 w 86"/>
                <a:gd name="T3" fmla="*/ 21339 h 86"/>
                <a:gd name="T4" fmla="*/ 1044705 w 86"/>
                <a:gd name="T5" fmla="*/ 21339 h 86"/>
                <a:gd name="T6" fmla="*/ 1098975 w 86"/>
                <a:gd name="T7" fmla="*/ 277406 h 86"/>
                <a:gd name="T8" fmla="*/ 1017570 w 86"/>
                <a:gd name="T9" fmla="*/ 298745 h 86"/>
                <a:gd name="T10" fmla="*/ 1085407 w 86"/>
                <a:gd name="T11" fmla="*/ 373432 h 86"/>
                <a:gd name="T12" fmla="*/ 1112543 w 86"/>
                <a:gd name="T13" fmla="*/ 330754 h 86"/>
                <a:gd name="T14" fmla="*/ 1166813 w 86"/>
                <a:gd name="T15" fmla="*/ 330754 h 86"/>
                <a:gd name="T16" fmla="*/ 1031137 w 86"/>
                <a:gd name="T17" fmla="*/ 554813 h 86"/>
                <a:gd name="T18" fmla="*/ 909029 w 86"/>
                <a:gd name="T19" fmla="*/ 693516 h 86"/>
                <a:gd name="T20" fmla="*/ 746218 w 86"/>
                <a:gd name="T21" fmla="*/ 821550 h 86"/>
                <a:gd name="T22" fmla="*/ 651244 w 86"/>
                <a:gd name="T23" fmla="*/ 842889 h 86"/>
                <a:gd name="T24" fmla="*/ 596974 w 86"/>
                <a:gd name="T25" fmla="*/ 853558 h 86"/>
                <a:gd name="T26" fmla="*/ 502001 w 86"/>
                <a:gd name="T27" fmla="*/ 853558 h 86"/>
                <a:gd name="T28" fmla="*/ 420595 w 86"/>
                <a:gd name="T29" fmla="*/ 853558 h 86"/>
                <a:gd name="T30" fmla="*/ 366325 w 86"/>
                <a:gd name="T31" fmla="*/ 874897 h 86"/>
                <a:gd name="T32" fmla="*/ 298487 w 86"/>
                <a:gd name="T33" fmla="*/ 885567 h 86"/>
                <a:gd name="T34" fmla="*/ 257784 w 86"/>
                <a:gd name="T35" fmla="*/ 906906 h 86"/>
                <a:gd name="T36" fmla="*/ 217082 w 86"/>
                <a:gd name="T37" fmla="*/ 906906 h 86"/>
                <a:gd name="T38" fmla="*/ 203514 w 86"/>
                <a:gd name="T39" fmla="*/ 885567 h 86"/>
                <a:gd name="T40" fmla="*/ 176379 w 86"/>
                <a:gd name="T41" fmla="*/ 864228 h 86"/>
                <a:gd name="T42" fmla="*/ 149244 w 86"/>
                <a:gd name="T43" fmla="*/ 864228 h 86"/>
                <a:gd name="T44" fmla="*/ 135676 w 86"/>
                <a:gd name="T45" fmla="*/ 842889 h 86"/>
                <a:gd name="T46" fmla="*/ 108541 w 86"/>
                <a:gd name="T47" fmla="*/ 800211 h 86"/>
                <a:gd name="T48" fmla="*/ 108541 w 86"/>
                <a:gd name="T49" fmla="*/ 757533 h 86"/>
                <a:gd name="T50" fmla="*/ 94973 w 86"/>
                <a:gd name="T51" fmla="*/ 650838 h 86"/>
                <a:gd name="T52" fmla="*/ 0 w 86"/>
                <a:gd name="T53" fmla="*/ 458788 h 86"/>
                <a:gd name="T54" fmla="*/ 54270 w 86"/>
                <a:gd name="T55" fmla="*/ 426779 h 86"/>
                <a:gd name="T56" fmla="*/ 94973 w 86"/>
                <a:gd name="T57" fmla="*/ 480126 h 86"/>
                <a:gd name="T58" fmla="*/ 176379 w 86"/>
                <a:gd name="T59" fmla="*/ 480126 h 86"/>
                <a:gd name="T60" fmla="*/ 257784 w 86"/>
                <a:gd name="T61" fmla="*/ 448118 h 86"/>
                <a:gd name="T62" fmla="*/ 257784 w 86"/>
                <a:gd name="T63" fmla="*/ 192051 h 86"/>
                <a:gd name="T64" fmla="*/ 298487 w 86"/>
                <a:gd name="T65" fmla="*/ 298745 h 86"/>
                <a:gd name="T66" fmla="*/ 312055 w 86"/>
                <a:gd name="T67" fmla="*/ 341423 h 86"/>
                <a:gd name="T68" fmla="*/ 407028 w 86"/>
                <a:gd name="T69" fmla="*/ 309415 h 86"/>
                <a:gd name="T70" fmla="*/ 529136 w 86"/>
                <a:gd name="T71" fmla="*/ 245398 h 86"/>
                <a:gd name="T72" fmla="*/ 664812 w 86"/>
                <a:gd name="T73" fmla="*/ 213390 h 86"/>
                <a:gd name="T74" fmla="*/ 746218 w 86"/>
                <a:gd name="T75" fmla="*/ 128034 h 86"/>
                <a:gd name="T76" fmla="*/ 814055 w 86"/>
                <a:gd name="T77" fmla="*/ 64017 h 86"/>
                <a:gd name="T78" fmla="*/ 909029 w 86"/>
                <a:gd name="T79" fmla="*/ 10669 h 8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"/>
                <a:gd name="T121" fmla="*/ 0 h 86"/>
                <a:gd name="T122" fmla="*/ 86 w 86"/>
                <a:gd name="T123" fmla="*/ 86 h 8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" h="86">
                  <a:moveTo>
                    <a:pt x="67" y="1"/>
                  </a:moveTo>
                  <a:cubicBezTo>
                    <a:pt x="70" y="0"/>
                    <a:pt x="72" y="2"/>
                    <a:pt x="74" y="2"/>
                  </a:cubicBezTo>
                  <a:cubicBezTo>
                    <a:pt x="75" y="1"/>
                    <a:pt x="76" y="2"/>
                    <a:pt x="77" y="2"/>
                  </a:cubicBezTo>
                  <a:cubicBezTo>
                    <a:pt x="79" y="7"/>
                    <a:pt x="82" y="20"/>
                    <a:pt x="81" y="26"/>
                  </a:cubicBezTo>
                  <a:cubicBezTo>
                    <a:pt x="77" y="23"/>
                    <a:pt x="76" y="25"/>
                    <a:pt x="75" y="28"/>
                  </a:cubicBezTo>
                  <a:cubicBezTo>
                    <a:pt x="74" y="32"/>
                    <a:pt x="78" y="35"/>
                    <a:pt x="80" y="35"/>
                  </a:cubicBezTo>
                  <a:cubicBezTo>
                    <a:pt x="82" y="35"/>
                    <a:pt x="80" y="31"/>
                    <a:pt x="82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4" y="48"/>
                    <a:pt x="81" y="40"/>
                    <a:pt x="76" y="52"/>
                  </a:cubicBezTo>
                  <a:cubicBezTo>
                    <a:pt x="71" y="63"/>
                    <a:pt x="69" y="61"/>
                    <a:pt x="67" y="65"/>
                  </a:cubicBezTo>
                  <a:cubicBezTo>
                    <a:pt x="62" y="72"/>
                    <a:pt x="57" y="75"/>
                    <a:pt x="55" y="77"/>
                  </a:cubicBezTo>
                  <a:cubicBezTo>
                    <a:pt x="52" y="79"/>
                    <a:pt x="48" y="77"/>
                    <a:pt x="48" y="79"/>
                  </a:cubicBezTo>
                  <a:cubicBezTo>
                    <a:pt x="49" y="81"/>
                    <a:pt x="45" y="78"/>
                    <a:pt x="44" y="80"/>
                  </a:cubicBezTo>
                  <a:cubicBezTo>
                    <a:pt x="42" y="83"/>
                    <a:pt x="38" y="79"/>
                    <a:pt x="37" y="80"/>
                  </a:cubicBezTo>
                  <a:cubicBezTo>
                    <a:pt x="35" y="81"/>
                    <a:pt x="33" y="79"/>
                    <a:pt x="31" y="80"/>
                  </a:cubicBezTo>
                  <a:cubicBezTo>
                    <a:pt x="29" y="80"/>
                    <a:pt x="30" y="81"/>
                    <a:pt x="27" y="82"/>
                  </a:cubicBezTo>
                  <a:cubicBezTo>
                    <a:pt x="24" y="83"/>
                    <a:pt x="25" y="82"/>
                    <a:pt x="22" y="83"/>
                  </a:cubicBezTo>
                  <a:cubicBezTo>
                    <a:pt x="19" y="83"/>
                    <a:pt x="20" y="86"/>
                    <a:pt x="19" y="85"/>
                  </a:cubicBezTo>
                  <a:cubicBezTo>
                    <a:pt x="18" y="85"/>
                    <a:pt x="17" y="86"/>
                    <a:pt x="16" y="85"/>
                  </a:cubicBezTo>
                  <a:cubicBezTo>
                    <a:pt x="16" y="84"/>
                    <a:pt x="15" y="85"/>
                    <a:pt x="15" y="83"/>
                  </a:cubicBezTo>
                  <a:cubicBezTo>
                    <a:pt x="15" y="81"/>
                    <a:pt x="13" y="84"/>
                    <a:pt x="13" y="81"/>
                  </a:cubicBezTo>
                  <a:cubicBezTo>
                    <a:pt x="13" y="80"/>
                    <a:pt x="11" y="80"/>
                    <a:pt x="11" y="81"/>
                  </a:cubicBezTo>
                  <a:cubicBezTo>
                    <a:pt x="10" y="83"/>
                    <a:pt x="9" y="80"/>
                    <a:pt x="10" y="79"/>
                  </a:cubicBezTo>
                  <a:cubicBezTo>
                    <a:pt x="11" y="78"/>
                    <a:pt x="10" y="77"/>
                    <a:pt x="8" y="75"/>
                  </a:cubicBezTo>
                  <a:cubicBezTo>
                    <a:pt x="6" y="72"/>
                    <a:pt x="7" y="70"/>
                    <a:pt x="8" y="71"/>
                  </a:cubicBezTo>
                  <a:cubicBezTo>
                    <a:pt x="9" y="72"/>
                    <a:pt x="12" y="68"/>
                    <a:pt x="7" y="61"/>
                  </a:cubicBezTo>
                  <a:cubicBezTo>
                    <a:pt x="2" y="52"/>
                    <a:pt x="4" y="48"/>
                    <a:pt x="0" y="43"/>
                  </a:cubicBezTo>
                  <a:cubicBezTo>
                    <a:pt x="3" y="42"/>
                    <a:pt x="2" y="38"/>
                    <a:pt x="4" y="40"/>
                  </a:cubicBezTo>
                  <a:cubicBezTo>
                    <a:pt x="6" y="42"/>
                    <a:pt x="3" y="43"/>
                    <a:pt x="7" y="45"/>
                  </a:cubicBezTo>
                  <a:cubicBezTo>
                    <a:pt x="10" y="46"/>
                    <a:pt x="12" y="44"/>
                    <a:pt x="13" y="45"/>
                  </a:cubicBezTo>
                  <a:cubicBezTo>
                    <a:pt x="14" y="46"/>
                    <a:pt x="16" y="43"/>
                    <a:pt x="19" y="4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1" y="20"/>
                    <a:pt x="23" y="26"/>
                    <a:pt x="22" y="28"/>
                  </a:cubicBezTo>
                  <a:cubicBezTo>
                    <a:pt x="21" y="29"/>
                    <a:pt x="21" y="32"/>
                    <a:pt x="23" y="32"/>
                  </a:cubicBezTo>
                  <a:cubicBezTo>
                    <a:pt x="25" y="31"/>
                    <a:pt x="26" y="33"/>
                    <a:pt x="30" y="29"/>
                  </a:cubicBezTo>
                  <a:cubicBezTo>
                    <a:pt x="33" y="25"/>
                    <a:pt x="32" y="18"/>
                    <a:pt x="39" y="23"/>
                  </a:cubicBezTo>
                  <a:cubicBezTo>
                    <a:pt x="46" y="27"/>
                    <a:pt x="47" y="23"/>
                    <a:pt x="49" y="20"/>
                  </a:cubicBezTo>
                  <a:cubicBezTo>
                    <a:pt x="50" y="16"/>
                    <a:pt x="54" y="17"/>
                    <a:pt x="55" y="12"/>
                  </a:cubicBezTo>
                  <a:cubicBezTo>
                    <a:pt x="56" y="8"/>
                    <a:pt x="59" y="9"/>
                    <a:pt x="60" y="6"/>
                  </a:cubicBezTo>
                  <a:cubicBezTo>
                    <a:pt x="61" y="3"/>
                    <a:pt x="64" y="4"/>
                    <a:pt x="67" y="1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1" name="Freeform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24BAB283-7EC1-AAEB-BCC2-C28FF28406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35638" y="5983978"/>
              <a:ext cx="204787" cy="180975"/>
            </a:xfrm>
            <a:custGeom>
              <a:avLst/>
              <a:gdLst>
                <a:gd name="T0" fmla="*/ 68262 w 15"/>
                <a:gd name="T1" fmla="*/ 170329 h 17"/>
                <a:gd name="T2" fmla="*/ 27305 w 15"/>
                <a:gd name="T3" fmla="*/ 85165 h 17"/>
                <a:gd name="T4" fmla="*/ 136525 w 15"/>
                <a:gd name="T5" fmla="*/ 21291 h 17"/>
                <a:gd name="T6" fmla="*/ 177482 w 15"/>
                <a:gd name="T7" fmla="*/ 95810 h 17"/>
                <a:gd name="T8" fmla="*/ 95567 w 15"/>
                <a:gd name="T9" fmla="*/ 149038 h 17"/>
                <a:gd name="T10" fmla="*/ 68262 w 15"/>
                <a:gd name="T11" fmla="*/ 17032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7"/>
                <a:gd name="T20" fmla="*/ 15 w 1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7">
                  <a:moveTo>
                    <a:pt x="5" y="16"/>
                  </a:moveTo>
                  <a:cubicBezTo>
                    <a:pt x="3" y="13"/>
                    <a:pt x="0" y="11"/>
                    <a:pt x="2" y="8"/>
                  </a:cubicBezTo>
                  <a:cubicBezTo>
                    <a:pt x="4" y="5"/>
                    <a:pt x="9" y="0"/>
                    <a:pt x="10" y="2"/>
                  </a:cubicBezTo>
                  <a:cubicBezTo>
                    <a:pt x="12" y="4"/>
                    <a:pt x="15" y="5"/>
                    <a:pt x="13" y="9"/>
                  </a:cubicBezTo>
                  <a:cubicBezTo>
                    <a:pt x="12" y="12"/>
                    <a:pt x="8" y="12"/>
                    <a:pt x="7" y="14"/>
                  </a:cubicBezTo>
                  <a:cubicBezTo>
                    <a:pt x="6" y="16"/>
                    <a:pt x="6" y="17"/>
                    <a:pt x="5" y="16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3" name="Freefor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7362C62D-E6AE-B661-D404-5973350DF3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05513" y="5791891"/>
              <a:ext cx="111125" cy="128587"/>
            </a:xfrm>
            <a:custGeom>
              <a:avLst/>
              <a:gdLst>
                <a:gd name="T0" fmla="*/ 97234 w 8"/>
                <a:gd name="T1" fmla="*/ 32147 h 12"/>
                <a:gd name="T2" fmla="*/ 111125 w 8"/>
                <a:gd name="T3" fmla="*/ 85725 h 12"/>
                <a:gd name="T4" fmla="*/ 83344 w 8"/>
                <a:gd name="T5" fmla="*/ 128587 h 12"/>
                <a:gd name="T6" fmla="*/ 13891 w 8"/>
                <a:gd name="T7" fmla="*/ 53578 h 12"/>
                <a:gd name="T8" fmla="*/ 97234 w 8"/>
                <a:gd name="T9" fmla="*/ 321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7" y="3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6" y="8"/>
                    <a:pt x="8" y="12"/>
                    <a:pt x="6" y="12"/>
                  </a:cubicBezTo>
                  <a:cubicBezTo>
                    <a:pt x="4" y="12"/>
                    <a:pt x="0" y="9"/>
                    <a:pt x="1" y="5"/>
                  </a:cubicBezTo>
                  <a:cubicBezTo>
                    <a:pt x="2" y="2"/>
                    <a:pt x="3" y="0"/>
                    <a:pt x="7" y="3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5" name="Freeform 33">
              <a:hlinkClick r:id="" action="ppaction://noaction"/>
              <a:extLst>
                <a:ext uri="{FF2B5EF4-FFF2-40B4-BE49-F238E27FC236}">
                  <a16:creationId xmlns:a16="http://schemas.microsoft.com/office/drawing/2014/main" id="{DD848E99-1A97-D362-1038-FFAAC50B4F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3625" y="4682228"/>
              <a:ext cx="257175" cy="533400"/>
            </a:xfrm>
            <a:custGeom>
              <a:avLst/>
              <a:gdLst>
                <a:gd name="T0" fmla="*/ 40607 w 19"/>
                <a:gd name="T1" fmla="*/ 309372 h 50"/>
                <a:gd name="T2" fmla="*/ 81213 w 19"/>
                <a:gd name="T3" fmla="*/ 341376 h 50"/>
                <a:gd name="T4" fmla="*/ 135355 w 19"/>
                <a:gd name="T5" fmla="*/ 394716 h 50"/>
                <a:gd name="T6" fmla="*/ 135355 w 19"/>
                <a:gd name="T7" fmla="*/ 458724 h 50"/>
                <a:gd name="T8" fmla="*/ 175962 w 19"/>
                <a:gd name="T9" fmla="*/ 522732 h 50"/>
                <a:gd name="T10" fmla="*/ 189497 w 19"/>
                <a:gd name="T11" fmla="*/ 490728 h 50"/>
                <a:gd name="T12" fmla="*/ 216568 w 19"/>
                <a:gd name="T13" fmla="*/ 458724 h 50"/>
                <a:gd name="T14" fmla="*/ 230104 w 19"/>
                <a:gd name="T15" fmla="*/ 405384 h 50"/>
                <a:gd name="T16" fmla="*/ 203033 w 19"/>
                <a:gd name="T17" fmla="*/ 320040 h 50"/>
                <a:gd name="T18" fmla="*/ 135355 w 19"/>
                <a:gd name="T19" fmla="*/ 256032 h 50"/>
                <a:gd name="T20" fmla="*/ 135355 w 19"/>
                <a:gd name="T21" fmla="*/ 170688 h 50"/>
                <a:gd name="T22" fmla="*/ 148891 w 19"/>
                <a:gd name="T23" fmla="*/ 138684 h 50"/>
                <a:gd name="T24" fmla="*/ 135355 w 19"/>
                <a:gd name="T25" fmla="*/ 74676 h 50"/>
                <a:gd name="T26" fmla="*/ 94749 w 19"/>
                <a:gd name="T27" fmla="*/ 10668 h 50"/>
                <a:gd name="T28" fmla="*/ 27071 w 19"/>
                <a:gd name="T29" fmla="*/ 0 h 50"/>
                <a:gd name="T30" fmla="*/ 54142 w 19"/>
                <a:gd name="T31" fmla="*/ 21336 h 50"/>
                <a:gd name="T32" fmla="*/ 54142 w 19"/>
                <a:gd name="T33" fmla="*/ 53340 h 50"/>
                <a:gd name="T34" fmla="*/ 67678 w 19"/>
                <a:gd name="T35" fmla="*/ 96012 h 50"/>
                <a:gd name="T36" fmla="*/ 54142 w 19"/>
                <a:gd name="T37" fmla="*/ 128016 h 50"/>
                <a:gd name="T38" fmla="*/ 54142 w 19"/>
                <a:gd name="T39" fmla="*/ 170688 h 50"/>
                <a:gd name="T40" fmla="*/ 54142 w 19"/>
                <a:gd name="T41" fmla="*/ 213360 h 50"/>
                <a:gd name="T42" fmla="*/ 13536 w 19"/>
                <a:gd name="T43" fmla="*/ 277368 h 50"/>
                <a:gd name="T44" fmla="*/ 40607 w 19"/>
                <a:gd name="T45" fmla="*/ 309372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50"/>
                <a:gd name="T71" fmla="*/ 19 w 19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50">
                  <a:moveTo>
                    <a:pt x="3" y="29"/>
                  </a:moveTo>
                  <a:cubicBezTo>
                    <a:pt x="4" y="31"/>
                    <a:pt x="5" y="33"/>
                    <a:pt x="6" y="32"/>
                  </a:cubicBezTo>
                  <a:cubicBezTo>
                    <a:pt x="10" y="31"/>
                    <a:pt x="11" y="33"/>
                    <a:pt x="10" y="37"/>
                  </a:cubicBezTo>
                  <a:cubicBezTo>
                    <a:pt x="10" y="41"/>
                    <a:pt x="7" y="40"/>
                    <a:pt x="10" y="43"/>
                  </a:cubicBezTo>
                  <a:cubicBezTo>
                    <a:pt x="13" y="47"/>
                    <a:pt x="12" y="49"/>
                    <a:pt x="13" y="49"/>
                  </a:cubicBezTo>
                  <a:cubicBezTo>
                    <a:pt x="14" y="50"/>
                    <a:pt x="14" y="48"/>
                    <a:pt x="14" y="46"/>
                  </a:cubicBezTo>
                  <a:cubicBezTo>
                    <a:pt x="13" y="44"/>
                    <a:pt x="14" y="43"/>
                    <a:pt x="16" y="43"/>
                  </a:cubicBezTo>
                  <a:cubicBezTo>
                    <a:pt x="17" y="42"/>
                    <a:pt x="17" y="41"/>
                    <a:pt x="17" y="38"/>
                  </a:cubicBezTo>
                  <a:cubicBezTo>
                    <a:pt x="17" y="35"/>
                    <a:pt x="19" y="34"/>
                    <a:pt x="15" y="30"/>
                  </a:cubicBezTo>
                  <a:cubicBezTo>
                    <a:pt x="12" y="26"/>
                    <a:pt x="11" y="26"/>
                    <a:pt x="10" y="24"/>
                  </a:cubicBezTo>
                  <a:cubicBezTo>
                    <a:pt x="10" y="21"/>
                    <a:pt x="9" y="18"/>
                    <a:pt x="10" y="16"/>
                  </a:cubicBezTo>
                  <a:cubicBezTo>
                    <a:pt x="11" y="15"/>
                    <a:pt x="10" y="14"/>
                    <a:pt x="11" y="13"/>
                  </a:cubicBezTo>
                  <a:cubicBezTo>
                    <a:pt x="9" y="10"/>
                    <a:pt x="11" y="10"/>
                    <a:pt x="10" y="7"/>
                  </a:cubicBezTo>
                  <a:cubicBezTo>
                    <a:pt x="9" y="4"/>
                    <a:pt x="8" y="2"/>
                    <a:pt x="7" y="1"/>
                  </a:cubicBezTo>
                  <a:cubicBezTo>
                    <a:pt x="5" y="1"/>
                    <a:pt x="3" y="1"/>
                    <a:pt x="2" y="0"/>
                  </a:cubicBezTo>
                  <a:cubicBezTo>
                    <a:pt x="2" y="2"/>
                    <a:pt x="2" y="0"/>
                    <a:pt x="4" y="2"/>
                  </a:cubicBezTo>
                  <a:cubicBezTo>
                    <a:pt x="5" y="3"/>
                    <a:pt x="3" y="3"/>
                    <a:pt x="4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3" y="10"/>
                    <a:pt x="5" y="11"/>
                    <a:pt x="4" y="12"/>
                  </a:cubicBezTo>
                  <a:cubicBezTo>
                    <a:pt x="3" y="13"/>
                    <a:pt x="4" y="14"/>
                    <a:pt x="4" y="16"/>
                  </a:cubicBezTo>
                  <a:cubicBezTo>
                    <a:pt x="3" y="19"/>
                    <a:pt x="6" y="20"/>
                    <a:pt x="4" y="20"/>
                  </a:cubicBezTo>
                  <a:cubicBezTo>
                    <a:pt x="1" y="20"/>
                    <a:pt x="3" y="24"/>
                    <a:pt x="1" y="26"/>
                  </a:cubicBezTo>
                  <a:cubicBezTo>
                    <a:pt x="0" y="27"/>
                    <a:pt x="2" y="28"/>
                    <a:pt x="3" y="29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7" name="Freeform 34">
              <a:hlinkClick r:id="" action="ppaction://noaction"/>
              <a:extLst>
                <a:ext uri="{FF2B5EF4-FFF2-40B4-BE49-F238E27FC236}">
                  <a16:creationId xmlns:a16="http://schemas.microsoft.com/office/drawing/2014/main" id="{03D21A49-A8CE-5B2F-820D-56F446CB96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73613" y="2448616"/>
              <a:ext cx="785812" cy="1100137"/>
            </a:xfrm>
            <a:custGeom>
              <a:avLst/>
              <a:gdLst>
                <a:gd name="T0" fmla="*/ 162582 w 58"/>
                <a:gd name="T1" fmla="*/ 1089456 h 103"/>
                <a:gd name="T2" fmla="*/ 230324 w 58"/>
                <a:gd name="T3" fmla="*/ 1078775 h 103"/>
                <a:gd name="T4" fmla="*/ 270970 w 58"/>
                <a:gd name="T5" fmla="*/ 1078775 h 103"/>
                <a:gd name="T6" fmla="*/ 406454 w 58"/>
                <a:gd name="T7" fmla="*/ 1036051 h 103"/>
                <a:gd name="T8" fmla="*/ 406454 w 58"/>
                <a:gd name="T9" fmla="*/ 993328 h 103"/>
                <a:gd name="T10" fmla="*/ 555488 w 58"/>
                <a:gd name="T11" fmla="*/ 950604 h 103"/>
                <a:gd name="T12" fmla="*/ 596133 w 58"/>
                <a:gd name="T13" fmla="*/ 886518 h 103"/>
                <a:gd name="T14" fmla="*/ 690973 w 58"/>
                <a:gd name="T15" fmla="*/ 865156 h 103"/>
                <a:gd name="T16" fmla="*/ 663876 w 58"/>
                <a:gd name="T17" fmla="*/ 811752 h 103"/>
                <a:gd name="T18" fmla="*/ 650327 w 58"/>
                <a:gd name="T19" fmla="*/ 758347 h 103"/>
                <a:gd name="T20" fmla="*/ 609682 w 58"/>
                <a:gd name="T21" fmla="*/ 747666 h 103"/>
                <a:gd name="T22" fmla="*/ 636779 w 58"/>
                <a:gd name="T23" fmla="*/ 683580 h 103"/>
                <a:gd name="T24" fmla="*/ 650327 w 58"/>
                <a:gd name="T25" fmla="*/ 630176 h 103"/>
                <a:gd name="T26" fmla="*/ 677424 w 58"/>
                <a:gd name="T27" fmla="*/ 598133 h 103"/>
                <a:gd name="T28" fmla="*/ 690973 w 58"/>
                <a:gd name="T29" fmla="*/ 566090 h 103"/>
                <a:gd name="T30" fmla="*/ 745167 w 58"/>
                <a:gd name="T31" fmla="*/ 534047 h 103"/>
                <a:gd name="T32" fmla="*/ 758715 w 58"/>
                <a:gd name="T33" fmla="*/ 523366 h 103"/>
                <a:gd name="T34" fmla="*/ 758715 w 58"/>
                <a:gd name="T35" fmla="*/ 277704 h 103"/>
                <a:gd name="T36" fmla="*/ 203227 w 58"/>
                <a:gd name="T37" fmla="*/ 0 h 103"/>
                <a:gd name="T38" fmla="*/ 121936 w 58"/>
                <a:gd name="T39" fmla="*/ 32043 h 103"/>
                <a:gd name="T40" fmla="*/ 162582 w 58"/>
                <a:gd name="T41" fmla="*/ 181576 h 103"/>
                <a:gd name="T42" fmla="*/ 176130 w 58"/>
                <a:gd name="T43" fmla="*/ 299066 h 103"/>
                <a:gd name="T44" fmla="*/ 149033 w 58"/>
                <a:gd name="T45" fmla="*/ 469961 h 103"/>
                <a:gd name="T46" fmla="*/ 27097 w 58"/>
                <a:gd name="T47" fmla="*/ 672899 h 103"/>
                <a:gd name="T48" fmla="*/ 67742 w 58"/>
                <a:gd name="T49" fmla="*/ 715623 h 103"/>
                <a:gd name="T50" fmla="*/ 108388 w 58"/>
                <a:gd name="T51" fmla="*/ 736985 h 103"/>
                <a:gd name="T52" fmla="*/ 121936 w 58"/>
                <a:gd name="T53" fmla="*/ 779709 h 103"/>
                <a:gd name="T54" fmla="*/ 176130 w 58"/>
                <a:gd name="T55" fmla="*/ 918561 h 103"/>
                <a:gd name="T56" fmla="*/ 94839 w 58"/>
                <a:gd name="T57" fmla="*/ 929242 h 103"/>
                <a:gd name="T58" fmla="*/ 67742 w 58"/>
                <a:gd name="T59" fmla="*/ 961285 h 103"/>
                <a:gd name="T60" fmla="*/ 149033 w 58"/>
                <a:gd name="T61" fmla="*/ 1046732 h 103"/>
                <a:gd name="T62" fmla="*/ 162582 w 58"/>
                <a:gd name="T63" fmla="*/ 1089456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103"/>
                <a:gd name="T98" fmla="*/ 58 w 58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103">
                  <a:moveTo>
                    <a:pt x="12" y="102"/>
                  </a:moveTo>
                  <a:cubicBezTo>
                    <a:pt x="14" y="103"/>
                    <a:pt x="16" y="102"/>
                    <a:pt x="17" y="101"/>
                  </a:cubicBezTo>
                  <a:cubicBezTo>
                    <a:pt x="18" y="99"/>
                    <a:pt x="18" y="103"/>
                    <a:pt x="20" y="101"/>
                  </a:cubicBezTo>
                  <a:cubicBezTo>
                    <a:pt x="24" y="98"/>
                    <a:pt x="27" y="101"/>
                    <a:pt x="30" y="97"/>
                  </a:cubicBezTo>
                  <a:cubicBezTo>
                    <a:pt x="32" y="94"/>
                    <a:pt x="29" y="94"/>
                    <a:pt x="30" y="93"/>
                  </a:cubicBezTo>
                  <a:cubicBezTo>
                    <a:pt x="31" y="92"/>
                    <a:pt x="37" y="94"/>
                    <a:pt x="41" y="89"/>
                  </a:cubicBezTo>
                  <a:cubicBezTo>
                    <a:pt x="44" y="84"/>
                    <a:pt x="45" y="86"/>
                    <a:pt x="44" y="83"/>
                  </a:cubicBezTo>
                  <a:cubicBezTo>
                    <a:pt x="44" y="82"/>
                    <a:pt x="49" y="80"/>
                    <a:pt x="51" y="81"/>
                  </a:cubicBezTo>
                  <a:cubicBezTo>
                    <a:pt x="52" y="77"/>
                    <a:pt x="49" y="79"/>
                    <a:pt x="49" y="76"/>
                  </a:cubicBezTo>
                  <a:cubicBezTo>
                    <a:pt x="49" y="73"/>
                    <a:pt x="48" y="74"/>
                    <a:pt x="48" y="71"/>
                  </a:cubicBezTo>
                  <a:cubicBezTo>
                    <a:pt x="48" y="68"/>
                    <a:pt x="46" y="71"/>
                    <a:pt x="45" y="70"/>
                  </a:cubicBezTo>
                  <a:cubicBezTo>
                    <a:pt x="44" y="67"/>
                    <a:pt x="49" y="67"/>
                    <a:pt x="47" y="64"/>
                  </a:cubicBezTo>
                  <a:cubicBezTo>
                    <a:pt x="45" y="61"/>
                    <a:pt x="50" y="62"/>
                    <a:pt x="48" y="59"/>
                  </a:cubicBezTo>
                  <a:cubicBezTo>
                    <a:pt x="47" y="56"/>
                    <a:pt x="50" y="59"/>
                    <a:pt x="50" y="56"/>
                  </a:cubicBezTo>
                  <a:cubicBezTo>
                    <a:pt x="49" y="54"/>
                    <a:pt x="51" y="56"/>
                    <a:pt x="51" y="53"/>
                  </a:cubicBezTo>
                  <a:cubicBezTo>
                    <a:pt x="51" y="50"/>
                    <a:pt x="53" y="50"/>
                    <a:pt x="55" y="50"/>
                  </a:cubicBezTo>
                  <a:cubicBezTo>
                    <a:pt x="58" y="51"/>
                    <a:pt x="56" y="49"/>
                    <a:pt x="56" y="49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29" y="8"/>
                    <a:pt x="15" y="0"/>
                  </a:cubicBezTo>
                  <a:cubicBezTo>
                    <a:pt x="14" y="0"/>
                    <a:pt x="11" y="2"/>
                    <a:pt x="9" y="3"/>
                  </a:cubicBezTo>
                  <a:cubicBezTo>
                    <a:pt x="12" y="9"/>
                    <a:pt x="9" y="11"/>
                    <a:pt x="12" y="17"/>
                  </a:cubicBezTo>
                  <a:cubicBezTo>
                    <a:pt x="16" y="24"/>
                    <a:pt x="13" y="21"/>
                    <a:pt x="13" y="28"/>
                  </a:cubicBezTo>
                  <a:cubicBezTo>
                    <a:pt x="13" y="34"/>
                    <a:pt x="12" y="43"/>
                    <a:pt x="11" y="44"/>
                  </a:cubicBezTo>
                  <a:cubicBezTo>
                    <a:pt x="10" y="45"/>
                    <a:pt x="0" y="57"/>
                    <a:pt x="2" y="63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11" y="67"/>
                    <a:pt x="5" y="68"/>
                    <a:pt x="8" y="69"/>
                  </a:cubicBezTo>
                  <a:cubicBezTo>
                    <a:pt x="10" y="70"/>
                    <a:pt x="8" y="73"/>
                    <a:pt x="9" y="73"/>
                  </a:cubicBezTo>
                  <a:cubicBezTo>
                    <a:pt x="11" y="74"/>
                    <a:pt x="8" y="83"/>
                    <a:pt x="13" y="86"/>
                  </a:cubicBezTo>
                  <a:cubicBezTo>
                    <a:pt x="10" y="88"/>
                    <a:pt x="8" y="87"/>
                    <a:pt x="7" y="87"/>
                  </a:cubicBezTo>
                  <a:cubicBezTo>
                    <a:pt x="5" y="86"/>
                    <a:pt x="4" y="89"/>
                    <a:pt x="5" y="90"/>
                  </a:cubicBezTo>
                  <a:cubicBezTo>
                    <a:pt x="9" y="96"/>
                    <a:pt x="11" y="95"/>
                    <a:pt x="11" y="98"/>
                  </a:cubicBezTo>
                  <a:cubicBezTo>
                    <a:pt x="12" y="102"/>
                    <a:pt x="13" y="100"/>
                    <a:pt x="12" y="102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39" name="Freeform 35">
              <a:hlinkClick r:id="" action="ppaction://noaction"/>
              <a:extLst>
                <a:ext uri="{FF2B5EF4-FFF2-40B4-BE49-F238E27FC236}">
                  <a16:creationId xmlns:a16="http://schemas.microsoft.com/office/drawing/2014/main" id="{B070A273-A3DF-3E7E-20CF-D18B05FC16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48100" y="2448616"/>
              <a:ext cx="1143000" cy="812800"/>
            </a:xfrm>
            <a:custGeom>
              <a:avLst/>
              <a:gdLst>
                <a:gd name="T0" fmla="*/ 285750 w 84"/>
                <a:gd name="T1" fmla="*/ 299453 h 76"/>
                <a:gd name="T2" fmla="*/ 285750 w 84"/>
                <a:gd name="T3" fmla="*/ 491958 h 76"/>
                <a:gd name="T4" fmla="*/ 258536 w 84"/>
                <a:gd name="T5" fmla="*/ 545432 h 76"/>
                <a:gd name="T6" fmla="*/ 231321 w 84"/>
                <a:gd name="T7" fmla="*/ 556126 h 76"/>
                <a:gd name="T8" fmla="*/ 122464 w 84"/>
                <a:gd name="T9" fmla="*/ 566821 h 76"/>
                <a:gd name="T10" fmla="*/ 13607 w 84"/>
                <a:gd name="T11" fmla="*/ 588210 h 76"/>
                <a:gd name="T12" fmla="*/ 27214 w 84"/>
                <a:gd name="T13" fmla="*/ 652379 h 76"/>
                <a:gd name="T14" fmla="*/ 54429 w 84"/>
                <a:gd name="T15" fmla="*/ 684463 h 76"/>
                <a:gd name="T16" fmla="*/ 68036 w 84"/>
                <a:gd name="T17" fmla="*/ 695158 h 76"/>
                <a:gd name="T18" fmla="*/ 68036 w 84"/>
                <a:gd name="T19" fmla="*/ 716547 h 76"/>
                <a:gd name="T20" fmla="*/ 122464 w 84"/>
                <a:gd name="T21" fmla="*/ 748632 h 76"/>
                <a:gd name="T22" fmla="*/ 149679 w 84"/>
                <a:gd name="T23" fmla="*/ 770021 h 76"/>
                <a:gd name="T24" fmla="*/ 163286 w 84"/>
                <a:gd name="T25" fmla="*/ 802105 h 76"/>
                <a:gd name="T26" fmla="*/ 176893 w 84"/>
                <a:gd name="T27" fmla="*/ 770021 h 76"/>
                <a:gd name="T28" fmla="*/ 204107 w 84"/>
                <a:gd name="T29" fmla="*/ 770021 h 76"/>
                <a:gd name="T30" fmla="*/ 244929 w 84"/>
                <a:gd name="T31" fmla="*/ 812800 h 76"/>
                <a:gd name="T32" fmla="*/ 272143 w 84"/>
                <a:gd name="T33" fmla="*/ 748632 h 76"/>
                <a:gd name="T34" fmla="*/ 285750 w 84"/>
                <a:gd name="T35" fmla="*/ 684463 h 76"/>
                <a:gd name="T36" fmla="*/ 353786 w 84"/>
                <a:gd name="T37" fmla="*/ 673768 h 76"/>
                <a:gd name="T38" fmla="*/ 394607 w 84"/>
                <a:gd name="T39" fmla="*/ 663074 h 76"/>
                <a:gd name="T40" fmla="*/ 462643 w 84"/>
                <a:gd name="T41" fmla="*/ 705853 h 76"/>
                <a:gd name="T42" fmla="*/ 557893 w 84"/>
                <a:gd name="T43" fmla="*/ 695158 h 76"/>
                <a:gd name="T44" fmla="*/ 639536 w 84"/>
                <a:gd name="T45" fmla="*/ 737937 h 76"/>
                <a:gd name="T46" fmla="*/ 748393 w 84"/>
                <a:gd name="T47" fmla="*/ 695158 h 76"/>
                <a:gd name="T48" fmla="*/ 884464 w 84"/>
                <a:gd name="T49" fmla="*/ 705853 h 76"/>
                <a:gd name="T50" fmla="*/ 952500 w 84"/>
                <a:gd name="T51" fmla="*/ 673768 h 76"/>
                <a:gd name="T52" fmla="*/ 1074964 w 84"/>
                <a:gd name="T53" fmla="*/ 470568 h 76"/>
                <a:gd name="T54" fmla="*/ 1102179 w 84"/>
                <a:gd name="T55" fmla="*/ 299453 h 76"/>
                <a:gd name="T56" fmla="*/ 1088571 w 84"/>
                <a:gd name="T57" fmla="*/ 181811 h 76"/>
                <a:gd name="T58" fmla="*/ 1047750 w 84"/>
                <a:gd name="T59" fmla="*/ 32084 h 76"/>
                <a:gd name="T60" fmla="*/ 979714 w 84"/>
                <a:gd name="T61" fmla="*/ 42779 h 76"/>
                <a:gd name="T62" fmla="*/ 843643 w 84"/>
                <a:gd name="T63" fmla="*/ 0 h 76"/>
                <a:gd name="T64" fmla="*/ 530679 w 84"/>
                <a:gd name="T65" fmla="*/ 181811 h 76"/>
                <a:gd name="T66" fmla="*/ 285750 w 84"/>
                <a:gd name="T67" fmla="*/ 299453 h 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76"/>
                <a:gd name="T104" fmla="*/ 84 w 84"/>
                <a:gd name="T105" fmla="*/ 76 h 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76">
                  <a:moveTo>
                    <a:pt x="21" y="28"/>
                  </a:moveTo>
                  <a:cubicBezTo>
                    <a:pt x="21" y="28"/>
                    <a:pt x="22" y="45"/>
                    <a:pt x="21" y="46"/>
                  </a:cubicBezTo>
                  <a:cubicBezTo>
                    <a:pt x="20" y="48"/>
                    <a:pt x="21" y="51"/>
                    <a:pt x="19" y="51"/>
                  </a:cubicBezTo>
                  <a:cubicBezTo>
                    <a:pt x="17" y="51"/>
                    <a:pt x="18" y="53"/>
                    <a:pt x="17" y="52"/>
                  </a:cubicBezTo>
                  <a:cubicBezTo>
                    <a:pt x="16" y="52"/>
                    <a:pt x="15" y="53"/>
                    <a:pt x="9" y="53"/>
                  </a:cubicBezTo>
                  <a:cubicBezTo>
                    <a:pt x="4" y="53"/>
                    <a:pt x="7" y="56"/>
                    <a:pt x="1" y="55"/>
                  </a:cubicBezTo>
                  <a:cubicBezTo>
                    <a:pt x="0" y="59"/>
                    <a:pt x="1" y="57"/>
                    <a:pt x="2" y="61"/>
                  </a:cubicBezTo>
                  <a:cubicBezTo>
                    <a:pt x="2" y="64"/>
                    <a:pt x="3" y="62"/>
                    <a:pt x="4" y="64"/>
                  </a:cubicBezTo>
                  <a:cubicBezTo>
                    <a:pt x="6" y="65"/>
                    <a:pt x="6" y="66"/>
                    <a:pt x="5" y="65"/>
                  </a:cubicBezTo>
                  <a:cubicBezTo>
                    <a:pt x="4" y="65"/>
                    <a:pt x="4" y="67"/>
                    <a:pt x="5" y="67"/>
                  </a:cubicBezTo>
                  <a:cubicBezTo>
                    <a:pt x="6" y="68"/>
                    <a:pt x="8" y="71"/>
                    <a:pt x="9" y="70"/>
                  </a:cubicBezTo>
                  <a:cubicBezTo>
                    <a:pt x="10" y="68"/>
                    <a:pt x="12" y="71"/>
                    <a:pt x="11" y="72"/>
                  </a:cubicBezTo>
                  <a:cubicBezTo>
                    <a:pt x="10" y="72"/>
                    <a:pt x="11" y="73"/>
                    <a:pt x="12" y="75"/>
                  </a:cubicBezTo>
                  <a:cubicBezTo>
                    <a:pt x="13" y="73"/>
                    <a:pt x="11" y="72"/>
                    <a:pt x="13" y="72"/>
                  </a:cubicBezTo>
                  <a:cubicBezTo>
                    <a:pt x="14" y="72"/>
                    <a:pt x="13" y="70"/>
                    <a:pt x="15" y="72"/>
                  </a:cubicBezTo>
                  <a:cubicBezTo>
                    <a:pt x="17" y="74"/>
                    <a:pt x="17" y="74"/>
                    <a:pt x="18" y="76"/>
                  </a:cubicBezTo>
                  <a:cubicBezTo>
                    <a:pt x="19" y="74"/>
                    <a:pt x="17" y="71"/>
                    <a:pt x="20" y="70"/>
                  </a:cubicBezTo>
                  <a:cubicBezTo>
                    <a:pt x="22" y="68"/>
                    <a:pt x="20" y="66"/>
                    <a:pt x="21" y="64"/>
                  </a:cubicBezTo>
                  <a:cubicBezTo>
                    <a:pt x="23" y="63"/>
                    <a:pt x="23" y="63"/>
                    <a:pt x="26" y="63"/>
                  </a:cubicBezTo>
                  <a:cubicBezTo>
                    <a:pt x="28" y="63"/>
                    <a:pt x="27" y="61"/>
                    <a:pt x="29" y="62"/>
                  </a:cubicBezTo>
                  <a:cubicBezTo>
                    <a:pt x="31" y="63"/>
                    <a:pt x="33" y="62"/>
                    <a:pt x="34" y="66"/>
                  </a:cubicBezTo>
                  <a:cubicBezTo>
                    <a:pt x="36" y="70"/>
                    <a:pt x="39" y="65"/>
                    <a:pt x="41" y="65"/>
                  </a:cubicBezTo>
                  <a:cubicBezTo>
                    <a:pt x="42" y="65"/>
                    <a:pt x="44" y="68"/>
                    <a:pt x="47" y="69"/>
                  </a:cubicBezTo>
                  <a:cubicBezTo>
                    <a:pt x="51" y="69"/>
                    <a:pt x="50" y="66"/>
                    <a:pt x="55" y="65"/>
                  </a:cubicBezTo>
                  <a:cubicBezTo>
                    <a:pt x="61" y="64"/>
                    <a:pt x="64" y="69"/>
                    <a:pt x="65" y="66"/>
                  </a:cubicBezTo>
                  <a:cubicBezTo>
                    <a:pt x="66" y="63"/>
                    <a:pt x="67" y="65"/>
                    <a:pt x="70" y="63"/>
                  </a:cubicBezTo>
                  <a:cubicBezTo>
                    <a:pt x="68" y="57"/>
                    <a:pt x="78" y="45"/>
                    <a:pt x="79" y="44"/>
                  </a:cubicBezTo>
                  <a:cubicBezTo>
                    <a:pt x="80" y="43"/>
                    <a:pt x="81" y="34"/>
                    <a:pt x="81" y="28"/>
                  </a:cubicBezTo>
                  <a:cubicBezTo>
                    <a:pt x="81" y="21"/>
                    <a:pt x="84" y="24"/>
                    <a:pt x="80" y="17"/>
                  </a:cubicBezTo>
                  <a:cubicBezTo>
                    <a:pt x="77" y="11"/>
                    <a:pt x="80" y="9"/>
                    <a:pt x="77" y="3"/>
                  </a:cubicBezTo>
                  <a:cubicBezTo>
                    <a:pt x="73" y="6"/>
                    <a:pt x="74" y="7"/>
                    <a:pt x="72" y="4"/>
                  </a:cubicBezTo>
                  <a:cubicBezTo>
                    <a:pt x="70" y="1"/>
                    <a:pt x="64" y="2"/>
                    <a:pt x="62" y="0"/>
                  </a:cubicBezTo>
                  <a:cubicBezTo>
                    <a:pt x="59" y="2"/>
                    <a:pt x="45" y="12"/>
                    <a:pt x="39" y="17"/>
                  </a:cubicBezTo>
                  <a:cubicBezTo>
                    <a:pt x="33" y="21"/>
                    <a:pt x="35" y="28"/>
                    <a:pt x="21" y="28"/>
                  </a:cubicBez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dirty="0"/>
            </a:p>
          </p:txBody>
        </p:sp>
        <p:sp>
          <p:nvSpPr>
            <p:cNvPr id="1041" name="Freeform 36">
              <a:hlinkClick r:id="" action="ppaction://noaction"/>
              <a:extLst>
                <a:ext uri="{FF2B5EF4-FFF2-40B4-BE49-F238E27FC236}">
                  <a16:creationId xmlns:a16="http://schemas.microsoft.com/office/drawing/2014/main" id="{6EEE44FF-4586-4084-17DE-794D67C8EC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67038" y="2335903"/>
              <a:ext cx="1182687" cy="1046163"/>
            </a:xfrm>
            <a:custGeom>
              <a:avLst/>
              <a:gdLst>
                <a:gd name="T0" fmla="*/ 897211 w 87"/>
                <a:gd name="T1" fmla="*/ 693884 h 98"/>
                <a:gd name="T2" fmla="*/ 1005964 w 87"/>
                <a:gd name="T3" fmla="*/ 672533 h 98"/>
                <a:gd name="T4" fmla="*/ 1114717 w 87"/>
                <a:gd name="T5" fmla="*/ 661858 h 98"/>
                <a:gd name="T6" fmla="*/ 1141905 w 87"/>
                <a:gd name="T7" fmla="*/ 651183 h 98"/>
                <a:gd name="T8" fmla="*/ 1169093 w 87"/>
                <a:gd name="T9" fmla="*/ 597807 h 98"/>
                <a:gd name="T10" fmla="*/ 1169093 w 87"/>
                <a:gd name="T11" fmla="*/ 405655 h 98"/>
                <a:gd name="T12" fmla="*/ 1101122 w 87"/>
                <a:gd name="T13" fmla="*/ 405655 h 98"/>
                <a:gd name="T14" fmla="*/ 1073934 w 87"/>
                <a:gd name="T15" fmla="*/ 352279 h 98"/>
                <a:gd name="T16" fmla="*/ 1019558 w 87"/>
                <a:gd name="T17" fmla="*/ 330929 h 98"/>
                <a:gd name="T18" fmla="*/ 978776 w 87"/>
                <a:gd name="T19" fmla="*/ 298904 h 98"/>
                <a:gd name="T20" fmla="*/ 951587 w 87"/>
                <a:gd name="T21" fmla="*/ 266878 h 98"/>
                <a:gd name="T22" fmla="*/ 543764 w 87"/>
                <a:gd name="T23" fmla="*/ 0 h 98"/>
                <a:gd name="T24" fmla="*/ 407823 w 87"/>
                <a:gd name="T25" fmla="*/ 0 h 98"/>
                <a:gd name="T26" fmla="*/ 475794 w 87"/>
                <a:gd name="T27" fmla="*/ 587132 h 98"/>
                <a:gd name="T28" fmla="*/ 489388 w 87"/>
                <a:gd name="T29" fmla="*/ 661858 h 98"/>
                <a:gd name="T30" fmla="*/ 231100 w 87"/>
                <a:gd name="T31" fmla="*/ 661858 h 98"/>
                <a:gd name="T32" fmla="*/ 203912 w 87"/>
                <a:gd name="T33" fmla="*/ 661858 h 98"/>
                <a:gd name="T34" fmla="*/ 135941 w 87"/>
                <a:gd name="T35" fmla="*/ 661858 h 98"/>
                <a:gd name="T36" fmla="*/ 95159 w 87"/>
                <a:gd name="T37" fmla="*/ 683209 h 98"/>
                <a:gd name="T38" fmla="*/ 40782 w 87"/>
                <a:gd name="T39" fmla="*/ 661858 h 98"/>
                <a:gd name="T40" fmla="*/ 13594 w 87"/>
                <a:gd name="T41" fmla="*/ 715234 h 98"/>
                <a:gd name="T42" fmla="*/ 27188 w 87"/>
                <a:gd name="T43" fmla="*/ 757935 h 98"/>
                <a:gd name="T44" fmla="*/ 27188 w 87"/>
                <a:gd name="T45" fmla="*/ 789960 h 98"/>
                <a:gd name="T46" fmla="*/ 67971 w 87"/>
                <a:gd name="T47" fmla="*/ 821985 h 98"/>
                <a:gd name="T48" fmla="*/ 67971 w 87"/>
                <a:gd name="T49" fmla="*/ 864686 h 98"/>
                <a:gd name="T50" fmla="*/ 95159 w 87"/>
                <a:gd name="T51" fmla="*/ 886036 h 98"/>
                <a:gd name="T52" fmla="*/ 108753 w 87"/>
                <a:gd name="T53" fmla="*/ 896711 h 98"/>
                <a:gd name="T54" fmla="*/ 176723 w 87"/>
                <a:gd name="T55" fmla="*/ 886036 h 98"/>
                <a:gd name="T56" fmla="*/ 203912 w 87"/>
                <a:gd name="T57" fmla="*/ 875361 h 98"/>
                <a:gd name="T58" fmla="*/ 231100 w 87"/>
                <a:gd name="T59" fmla="*/ 864686 h 98"/>
                <a:gd name="T60" fmla="*/ 244694 w 87"/>
                <a:gd name="T61" fmla="*/ 896711 h 98"/>
                <a:gd name="T62" fmla="*/ 258288 w 87"/>
                <a:gd name="T63" fmla="*/ 918061 h 98"/>
                <a:gd name="T64" fmla="*/ 271882 w 87"/>
                <a:gd name="T65" fmla="*/ 939412 h 98"/>
                <a:gd name="T66" fmla="*/ 271882 w 87"/>
                <a:gd name="T67" fmla="*/ 960762 h 98"/>
                <a:gd name="T68" fmla="*/ 285476 w 87"/>
                <a:gd name="T69" fmla="*/ 992787 h 98"/>
                <a:gd name="T70" fmla="*/ 312664 w 87"/>
                <a:gd name="T71" fmla="*/ 1024813 h 98"/>
                <a:gd name="T72" fmla="*/ 394229 w 87"/>
                <a:gd name="T73" fmla="*/ 1014138 h 98"/>
                <a:gd name="T74" fmla="*/ 435011 w 87"/>
                <a:gd name="T75" fmla="*/ 1003462 h 98"/>
                <a:gd name="T76" fmla="*/ 489388 w 87"/>
                <a:gd name="T77" fmla="*/ 1003462 h 98"/>
                <a:gd name="T78" fmla="*/ 489388 w 87"/>
                <a:gd name="T79" fmla="*/ 960762 h 98"/>
                <a:gd name="T80" fmla="*/ 502982 w 87"/>
                <a:gd name="T81" fmla="*/ 907386 h 98"/>
                <a:gd name="T82" fmla="*/ 557358 w 87"/>
                <a:gd name="T83" fmla="*/ 886036 h 98"/>
                <a:gd name="T84" fmla="*/ 557358 w 87"/>
                <a:gd name="T85" fmla="*/ 854011 h 98"/>
                <a:gd name="T86" fmla="*/ 584546 w 87"/>
                <a:gd name="T87" fmla="*/ 832660 h 98"/>
                <a:gd name="T88" fmla="*/ 584546 w 87"/>
                <a:gd name="T89" fmla="*/ 800635 h 98"/>
                <a:gd name="T90" fmla="*/ 611735 w 87"/>
                <a:gd name="T91" fmla="*/ 811310 h 98"/>
                <a:gd name="T92" fmla="*/ 638923 w 87"/>
                <a:gd name="T93" fmla="*/ 789960 h 98"/>
                <a:gd name="T94" fmla="*/ 679705 w 87"/>
                <a:gd name="T95" fmla="*/ 779285 h 98"/>
                <a:gd name="T96" fmla="*/ 720487 w 87"/>
                <a:gd name="T97" fmla="*/ 747259 h 98"/>
                <a:gd name="T98" fmla="*/ 761270 w 87"/>
                <a:gd name="T99" fmla="*/ 715234 h 98"/>
                <a:gd name="T100" fmla="*/ 842834 w 87"/>
                <a:gd name="T101" fmla="*/ 683209 h 98"/>
                <a:gd name="T102" fmla="*/ 870023 w 87"/>
                <a:gd name="T103" fmla="*/ 693884 h 98"/>
                <a:gd name="T104" fmla="*/ 897211 w 87"/>
                <a:gd name="T105" fmla="*/ 693884 h 9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7"/>
                <a:gd name="T160" fmla="*/ 0 h 98"/>
                <a:gd name="T161" fmla="*/ 87 w 87"/>
                <a:gd name="T162" fmla="*/ 98 h 9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7" h="98">
                  <a:moveTo>
                    <a:pt x="66" y="65"/>
                  </a:moveTo>
                  <a:cubicBezTo>
                    <a:pt x="72" y="66"/>
                    <a:pt x="69" y="63"/>
                    <a:pt x="74" y="63"/>
                  </a:cubicBezTo>
                  <a:cubicBezTo>
                    <a:pt x="80" y="63"/>
                    <a:pt x="81" y="62"/>
                    <a:pt x="82" y="62"/>
                  </a:cubicBezTo>
                  <a:cubicBezTo>
                    <a:pt x="83" y="63"/>
                    <a:pt x="82" y="61"/>
                    <a:pt x="84" y="61"/>
                  </a:cubicBezTo>
                  <a:cubicBezTo>
                    <a:pt x="86" y="61"/>
                    <a:pt x="85" y="58"/>
                    <a:pt x="86" y="56"/>
                  </a:cubicBezTo>
                  <a:cubicBezTo>
                    <a:pt x="87" y="55"/>
                    <a:pt x="86" y="38"/>
                    <a:pt x="86" y="38"/>
                  </a:cubicBezTo>
                  <a:cubicBezTo>
                    <a:pt x="81" y="40"/>
                    <a:pt x="80" y="39"/>
                    <a:pt x="81" y="38"/>
                  </a:cubicBezTo>
                  <a:cubicBezTo>
                    <a:pt x="82" y="36"/>
                    <a:pt x="82" y="33"/>
                    <a:pt x="79" y="33"/>
                  </a:cubicBezTo>
                  <a:cubicBezTo>
                    <a:pt x="76" y="33"/>
                    <a:pt x="78" y="31"/>
                    <a:pt x="75" y="31"/>
                  </a:cubicBezTo>
                  <a:cubicBezTo>
                    <a:pt x="73" y="32"/>
                    <a:pt x="74" y="29"/>
                    <a:pt x="72" y="28"/>
                  </a:cubicBezTo>
                  <a:cubicBezTo>
                    <a:pt x="70" y="27"/>
                    <a:pt x="72" y="27"/>
                    <a:pt x="70" y="25"/>
                  </a:cubicBezTo>
                  <a:cubicBezTo>
                    <a:pt x="69" y="24"/>
                    <a:pt x="40" y="0"/>
                    <a:pt x="4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5" y="52"/>
                    <a:pt x="35" y="55"/>
                  </a:cubicBezTo>
                  <a:cubicBezTo>
                    <a:pt x="36" y="58"/>
                    <a:pt x="38" y="53"/>
                    <a:pt x="36" y="62"/>
                  </a:cubicBezTo>
                  <a:cubicBezTo>
                    <a:pt x="36" y="62"/>
                    <a:pt x="20" y="62"/>
                    <a:pt x="17" y="62"/>
                  </a:cubicBezTo>
                  <a:cubicBezTo>
                    <a:pt x="15" y="62"/>
                    <a:pt x="16" y="60"/>
                    <a:pt x="15" y="62"/>
                  </a:cubicBezTo>
                  <a:cubicBezTo>
                    <a:pt x="15" y="63"/>
                    <a:pt x="12" y="63"/>
                    <a:pt x="10" y="62"/>
                  </a:cubicBezTo>
                  <a:cubicBezTo>
                    <a:pt x="7" y="61"/>
                    <a:pt x="8" y="66"/>
                    <a:pt x="7" y="64"/>
                  </a:cubicBezTo>
                  <a:cubicBezTo>
                    <a:pt x="6" y="62"/>
                    <a:pt x="5" y="59"/>
                    <a:pt x="3" y="62"/>
                  </a:cubicBezTo>
                  <a:cubicBezTo>
                    <a:pt x="1" y="65"/>
                    <a:pt x="5" y="65"/>
                    <a:pt x="1" y="67"/>
                  </a:cubicBezTo>
                  <a:cubicBezTo>
                    <a:pt x="0" y="70"/>
                    <a:pt x="2" y="68"/>
                    <a:pt x="2" y="71"/>
                  </a:cubicBezTo>
                  <a:cubicBezTo>
                    <a:pt x="2" y="74"/>
                    <a:pt x="1" y="72"/>
                    <a:pt x="2" y="74"/>
                  </a:cubicBezTo>
                  <a:cubicBezTo>
                    <a:pt x="3" y="77"/>
                    <a:pt x="3" y="74"/>
                    <a:pt x="5" y="77"/>
                  </a:cubicBezTo>
                  <a:cubicBezTo>
                    <a:pt x="6" y="79"/>
                    <a:pt x="5" y="79"/>
                    <a:pt x="5" y="81"/>
                  </a:cubicBezTo>
                  <a:cubicBezTo>
                    <a:pt x="4" y="84"/>
                    <a:pt x="6" y="85"/>
                    <a:pt x="7" y="83"/>
                  </a:cubicBezTo>
                  <a:cubicBezTo>
                    <a:pt x="7" y="82"/>
                    <a:pt x="8" y="83"/>
                    <a:pt x="8" y="84"/>
                  </a:cubicBezTo>
                  <a:cubicBezTo>
                    <a:pt x="10" y="86"/>
                    <a:pt x="9" y="81"/>
                    <a:pt x="13" y="83"/>
                  </a:cubicBezTo>
                  <a:cubicBezTo>
                    <a:pt x="15" y="85"/>
                    <a:pt x="14" y="83"/>
                    <a:pt x="15" y="82"/>
                  </a:cubicBezTo>
                  <a:cubicBezTo>
                    <a:pt x="17" y="82"/>
                    <a:pt x="14" y="80"/>
                    <a:pt x="17" y="81"/>
                  </a:cubicBezTo>
                  <a:cubicBezTo>
                    <a:pt x="19" y="82"/>
                    <a:pt x="18" y="83"/>
                    <a:pt x="18" y="84"/>
                  </a:cubicBezTo>
                  <a:cubicBezTo>
                    <a:pt x="19" y="84"/>
                    <a:pt x="18" y="86"/>
                    <a:pt x="19" y="86"/>
                  </a:cubicBezTo>
                  <a:cubicBezTo>
                    <a:pt x="20" y="86"/>
                    <a:pt x="22" y="88"/>
                    <a:pt x="20" y="88"/>
                  </a:cubicBezTo>
                  <a:cubicBezTo>
                    <a:pt x="19" y="89"/>
                    <a:pt x="19" y="92"/>
                    <a:pt x="20" y="90"/>
                  </a:cubicBezTo>
                  <a:cubicBezTo>
                    <a:pt x="21" y="89"/>
                    <a:pt x="22" y="90"/>
                    <a:pt x="21" y="93"/>
                  </a:cubicBezTo>
                  <a:cubicBezTo>
                    <a:pt x="21" y="95"/>
                    <a:pt x="22" y="93"/>
                    <a:pt x="23" y="96"/>
                  </a:cubicBezTo>
                  <a:cubicBezTo>
                    <a:pt x="27" y="91"/>
                    <a:pt x="26" y="98"/>
                    <a:pt x="29" y="95"/>
                  </a:cubicBezTo>
                  <a:cubicBezTo>
                    <a:pt x="31" y="92"/>
                    <a:pt x="32" y="90"/>
                    <a:pt x="32" y="94"/>
                  </a:cubicBezTo>
                  <a:cubicBezTo>
                    <a:pt x="32" y="97"/>
                    <a:pt x="34" y="94"/>
                    <a:pt x="36" y="94"/>
                  </a:cubicBezTo>
                  <a:cubicBezTo>
                    <a:pt x="37" y="91"/>
                    <a:pt x="35" y="90"/>
                    <a:pt x="36" y="90"/>
                  </a:cubicBezTo>
                  <a:cubicBezTo>
                    <a:pt x="37" y="89"/>
                    <a:pt x="37" y="86"/>
                    <a:pt x="37" y="85"/>
                  </a:cubicBezTo>
                  <a:cubicBezTo>
                    <a:pt x="36" y="84"/>
                    <a:pt x="40" y="85"/>
                    <a:pt x="41" y="83"/>
                  </a:cubicBezTo>
                  <a:cubicBezTo>
                    <a:pt x="42" y="81"/>
                    <a:pt x="42" y="81"/>
                    <a:pt x="41" y="80"/>
                  </a:cubicBezTo>
                  <a:cubicBezTo>
                    <a:pt x="41" y="79"/>
                    <a:pt x="44" y="80"/>
                    <a:pt x="43" y="78"/>
                  </a:cubicBezTo>
                  <a:cubicBezTo>
                    <a:pt x="42" y="77"/>
                    <a:pt x="42" y="76"/>
                    <a:pt x="43" y="75"/>
                  </a:cubicBezTo>
                  <a:cubicBezTo>
                    <a:pt x="44" y="74"/>
                    <a:pt x="43" y="76"/>
                    <a:pt x="45" y="76"/>
                  </a:cubicBezTo>
                  <a:cubicBezTo>
                    <a:pt x="47" y="77"/>
                    <a:pt x="47" y="75"/>
                    <a:pt x="47" y="74"/>
                  </a:cubicBezTo>
                  <a:cubicBezTo>
                    <a:pt x="47" y="72"/>
                    <a:pt x="50" y="75"/>
                    <a:pt x="50" y="73"/>
                  </a:cubicBezTo>
                  <a:cubicBezTo>
                    <a:pt x="50" y="70"/>
                    <a:pt x="51" y="69"/>
                    <a:pt x="53" y="70"/>
                  </a:cubicBezTo>
                  <a:cubicBezTo>
                    <a:pt x="55" y="71"/>
                    <a:pt x="53" y="68"/>
                    <a:pt x="56" y="67"/>
                  </a:cubicBezTo>
                  <a:cubicBezTo>
                    <a:pt x="62" y="65"/>
                    <a:pt x="60" y="63"/>
                    <a:pt x="62" y="64"/>
                  </a:cubicBezTo>
                  <a:cubicBezTo>
                    <a:pt x="63" y="65"/>
                    <a:pt x="63" y="64"/>
                    <a:pt x="64" y="65"/>
                  </a:cubicBezTo>
                  <a:cubicBezTo>
                    <a:pt x="65" y="65"/>
                    <a:pt x="65" y="65"/>
                    <a:pt x="66" y="65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2" name="Freeform 37">
              <a:hlinkClick r:id="" action="ppaction://noaction"/>
              <a:extLst>
                <a:ext uri="{FF2B5EF4-FFF2-40B4-BE49-F238E27FC236}">
                  <a16:creationId xmlns:a16="http://schemas.microsoft.com/office/drawing/2014/main" id="{8621C426-8D8B-062E-94C0-8DAD25AE80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8900" y="2167628"/>
              <a:ext cx="882650" cy="876300"/>
            </a:xfrm>
            <a:custGeom>
              <a:avLst/>
              <a:gdLst>
                <a:gd name="T0" fmla="*/ 54317 w 65"/>
                <a:gd name="T1" fmla="*/ 769434 h 82"/>
                <a:gd name="T2" fmla="*/ 190109 w 65"/>
                <a:gd name="T3" fmla="*/ 748061 h 82"/>
                <a:gd name="T4" fmla="*/ 258005 w 65"/>
                <a:gd name="T5" fmla="*/ 780121 h 82"/>
                <a:gd name="T6" fmla="*/ 353060 w 65"/>
                <a:gd name="T7" fmla="*/ 876300 h 82"/>
                <a:gd name="T8" fmla="*/ 380218 w 65"/>
                <a:gd name="T9" fmla="*/ 822867 h 82"/>
                <a:gd name="T10" fmla="*/ 434535 w 65"/>
                <a:gd name="T11" fmla="*/ 844240 h 82"/>
                <a:gd name="T12" fmla="*/ 475273 w 65"/>
                <a:gd name="T13" fmla="*/ 822867 h 82"/>
                <a:gd name="T14" fmla="*/ 543169 w 65"/>
                <a:gd name="T15" fmla="*/ 822867 h 82"/>
                <a:gd name="T16" fmla="*/ 570328 w 65"/>
                <a:gd name="T17" fmla="*/ 822867 h 82"/>
                <a:gd name="T18" fmla="*/ 828333 w 65"/>
                <a:gd name="T19" fmla="*/ 822867 h 82"/>
                <a:gd name="T20" fmla="*/ 814754 w 65"/>
                <a:gd name="T21" fmla="*/ 748061 h 82"/>
                <a:gd name="T22" fmla="*/ 746858 w 65"/>
                <a:gd name="T23" fmla="*/ 160299 h 82"/>
                <a:gd name="T24" fmla="*/ 882650 w 65"/>
                <a:gd name="T25" fmla="*/ 160299 h 82"/>
                <a:gd name="T26" fmla="*/ 597486 w 65"/>
                <a:gd name="T27" fmla="*/ 0 h 82"/>
                <a:gd name="T28" fmla="*/ 597486 w 65"/>
                <a:gd name="T29" fmla="*/ 96179 h 82"/>
                <a:gd name="T30" fmla="*/ 366639 w 65"/>
                <a:gd name="T31" fmla="*/ 96179 h 82"/>
                <a:gd name="T32" fmla="*/ 366639 w 65"/>
                <a:gd name="T33" fmla="*/ 267165 h 82"/>
                <a:gd name="T34" fmla="*/ 298743 w 65"/>
                <a:gd name="T35" fmla="*/ 416777 h 82"/>
                <a:gd name="T36" fmla="*/ 27158 w 65"/>
                <a:gd name="T37" fmla="*/ 416777 h 82"/>
                <a:gd name="T38" fmla="*/ 13579 w 65"/>
                <a:gd name="T39" fmla="*/ 459523 h 82"/>
                <a:gd name="T40" fmla="*/ 27158 w 65"/>
                <a:gd name="T41" fmla="*/ 438150 h 82"/>
                <a:gd name="T42" fmla="*/ 40738 w 65"/>
                <a:gd name="T43" fmla="*/ 470210 h 82"/>
                <a:gd name="T44" fmla="*/ 67896 w 65"/>
                <a:gd name="T45" fmla="*/ 512956 h 82"/>
                <a:gd name="T46" fmla="*/ 54317 w 65"/>
                <a:gd name="T47" fmla="*/ 555702 h 82"/>
                <a:gd name="T48" fmla="*/ 67896 w 65"/>
                <a:gd name="T49" fmla="*/ 694628 h 82"/>
                <a:gd name="T50" fmla="*/ 54317 w 65"/>
                <a:gd name="T51" fmla="*/ 769434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5"/>
                <a:gd name="T79" fmla="*/ 0 h 82"/>
                <a:gd name="T80" fmla="*/ 65 w 65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5" h="82">
                  <a:moveTo>
                    <a:pt x="4" y="72"/>
                  </a:moveTo>
                  <a:cubicBezTo>
                    <a:pt x="4" y="69"/>
                    <a:pt x="11" y="70"/>
                    <a:pt x="14" y="70"/>
                  </a:cubicBezTo>
                  <a:cubicBezTo>
                    <a:pt x="16" y="69"/>
                    <a:pt x="18" y="72"/>
                    <a:pt x="19" y="73"/>
                  </a:cubicBezTo>
                  <a:cubicBezTo>
                    <a:pt x="21" y="74"/>
                    <a:pt x="24" y="80"/>
                    <a:pt x="26" y="82"/>
                  </a:cubicBezTo>
                  <a:cubicBezTo>
                    <a:pt x="30" y="80"/>
                    <a:pt x="26" y="80"/>
                    <a:pt x="28" y="77"/>
                  </a:cubicBezTo>
                  <a:cubicBezTo>
                    <a:pt x="30" y="74"/>
                    <a:pt x="31" y="77"/>
                    <a:pt x="32" y="79"/>
                  </a:cubicBezTo>
                  <a:cubicBezTo>
                    <a:pt x="33" y="81"/>
                    <a:pt x="32" y="76"/>
                    <a:pt x="35" y="77"/>
                  </a:cubicBezTo>
                  <a:cubicBezTo>
                    <a:pt x="37" y="78"/>
                    <a:pt x="40" y="78"/>
                    <a:pt x="40" y="77"/>
                  </a:cubicBezTo>
                  <a:cubicBezTo>
                    <a:pt x="41" y="75"/>
                    <a:pt x="40" y="77"/>
                    <a:pt x="42" y="77"/>
                  </a:cubicBezTo>
                  <a:cubicBezTo>
                    <a:pt x="45" y="77"/>
                    <a:pt x="61" y="77"/>
                    <a:pt x="61" y="77"/>
                  </a:cubicBezTo>
                  <a:cubicBezTo>
                    <a:pt x="63" y="68"/>
                    <a:pt x="61" y="73"/>
                    <a:pt x="60" y="70"/>
                  </a:cubicBezTo>
                  <a:cubicBezTo>
                    <a:pt x="60" y="67"/>
                    <a:pt x="55" y="15"/>
                    <a:pt x="55" y="15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1" y="28"/>
                    <a:pt x="20" y="27"/>
                    <a:pt x="22" y="39"/>
                  </a:cubicBezTo>
                  <a:cubicBezTo>
                    <a:pt x="22" y="39"/>
                    <a:pt x="3" y="39"/>
                    <a:pt x="2" y="39"/>
                  </a:cubicBezTo>
                  <a:cubicBezTo>
                    <a:pt x="1" y="39"/>
                    <a:pt x="0" y="41"/>
                    <a:pt x="1" y="43"/>
                  </a:cubicBezTo>
                  <a:cubicBezTo>
                    <a:pt x="2" y="43"/>
                    <a:pt x="1" y="40"/>
                    <a:pt x="2" y="41"/>
                  </a:cubicBezTo>
                  <a:cubicBezTo>
                    <a:pt x="3" y="41"/>
                    <a:pt x="2" y="44"/>
                    <a:pt x="3" y="44"/>
                  </a:cubicBezTo>
                  <a:cubicBezTo>
                    <a:pt x="4" y="43"/>
                    <a:pt x="5" y="46"/>
                    <a:pt x="5" y="48"/>
                  </a:cubicBezTo>
                  <a:cubicBezTo>
                    <a:pt x="5" y="51"/>
                    <a:pt x="2" y="51"/>
                    <a:pt x="4" y="52"/>
                  </a:cubicBezTo>
                  <a:cubicBezTo>
                    <a:pt x="5" y="53"/>
                    <a:pt x="7" y="60"/>
                    <a:pt x="5" y="65"/>
                  </a:cubicBezTo>
                  <a:cubicBezTo>
                    <a:pt x="4" y="69"/>
                    <a:pt x="3" y="70"/>
                    <a:pt x="4" y="72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3" name="Freeform 38">
              <a:hlinkClick r:id="" action="ppaction://noaction"/>
              <a:extLst>
                <a:ext uri="{FF2B5EF4-FFF2-40B4-BE49-F238E27FC236}">
                  <a16:creationId xmlns:a16="http://schemas.microsoft.com/office/drawing/2014/main" id="{EB7BBE51-5CB7-FDCB-325E-7DA0BF152D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38600" y="3101078"/>
              <a:ext cx="855663" cy="658813"/>
            </a:xfrm>
            <a:custGeom>
              <a:avLst/>
              <a:gdLst>
                <a:gd name="T0" fmla="*/ 801335 w 63"/>
                <a:gd name="T1" fmla="*/ 63756 h 62"/>
                <a:gd name="T2" fmla="*/ 828499 w 63"/>
                <a:gd name="T3" fmla="*/ 148764 h 62"/>
                <a:gd name="T4" fmla="*/ 747007 w 63"/>
                <a:gd name="T5" fmla="*/ 265650 h 62"/>
                <a:gd name="T6" fmla="*/ 692680 w 63"/>
                <a:gd name="T7" fmla="*/ 371911 h 62"/>
                <a:gd name="T8" fmla="*/ 624770 w 63"/>
                <a:gd name="T9" fmla="*/ 478171 h 62"/>
                <a:gd name="T10" fmla="*/ 570442 w 63"/>
                <a:gd name="T11" fmla="*/ 488797 h 62"/>
                <a:gd name="T12" fmla="*/ 502532 w 63"/>
                <a:gd name="T13" fmla="*/ 499423 h 62"/>
                <a:gd name="T14" fmla="*/ 448205 w 63"/>
                <a:gd name="T15" fmla="*/ 541927 h 62"/>
                <a:gd name="T16" fmla="*/ 407459 w 63"/>
                <a:gd name="T17" fmla="*/ 626935 h 62"/>
                <a:gd name="T18" fmla="*/ 380295 w 63"/>
                <a:gd name="T19" fmla="*/ 605683 h 62"/>
                <a:gd name="T20" fmla="*/ 312385 w 63"/>
                <a:gd name="T21" fmla="*/ 637561 h 62"/>
                <a:gd name="T22" fmla="*/ 285221 w 63"/>
                <a:gd name="T23" fmla="*/ 648187 h 62"/>
                <a:gd name="T24" fmla="*/ 230893 w 63"/>
                <a:gd name="T25" fmla="*/ 658813 h 62"/>
                <a:gd name="T26" fmla="*/ 162983 w 63"/>
                <a:gd name="T27" fmla="*/ 552553 h 62"/>
                <a:gd name="T28" fmla="*/ 81492 w 63"/>
                <a:gd name="T29" fmla="*/ 510049 h 62"/>
                <a:gd name="T30" fmla="*/ 40746 w 63"/>
                <a:gd name="T31" fmla="*/ 510049 h 62"/>
                <a:gd name="T32" fmla="*/ 0 w 63"/>
                <a:gd name="T33" fmla="*/ 520675 h 62"/>
                <a:gd name="T34" fmla="*/ 0 w 63"/>
                <a:gd name="T35" fmla="*/ 371911 h 62"/>
                <a:gd name="T36" fmla="*/ 27164 w 63"/>
                <a:gd name="T37" fmla="*/ 318780 h 62"/>
                <a:gd name="T38" fmla="*/ 67910 w 63"/>
                <a:gd name="T39" fmla="*/ 244398 h 62"/>
                <a:gd name="T40" fmla="*/ 54328 w 63"/>
                <a:gd name="T41" fmla="*/ 159390 h 62"/>
                <a:gd name="T42" fmla="*/ 81492 w 63"/>
                <a:gd name="T43" fmla="*/ 95634 h 62"/>
                <a:gd name="T44" fmla="*/ 95074 w 63"/>
                <a:gd name="T45" fmla="*/ 31878 h 62"/>
                <a:gd name="T46" fmla="*/ 162983 w 63"/>
                <a:gd name="T47" fmla="*/ 21252 h 62"/>
                <a:gd name="T48" fmla="*/ 203729 w 63"/>
                <a:gd name="T49" fmla="*/ 10626 h 62"/>
                <a:gd name="T50" fmla="*/ 271639 w 63"/>
                <a:gd name="T51" fmla="*/ 53130 h 62"/>
                <a:gd name="T52" fmla="*/ 366713 w 63"/>
                <a:gd name="T53" fmla="*/ 42504 h 62"/>
                <a:gd name="T54" fmla="*/ 448205 w 63"/>
                <a:gd name="T55" fmla="*/ 85008 h 62"/>
                <a:gd name="T56" fmla="*/ 556860 w 63"/>
                <a:gd name="T57" fmla="*/ 42504 h 62"/>
                <a:gd name="T58" fmla="*/ 692680 w 63"/>
                <a:gd name="T59" fmla="*/ 53130 h 62"/>
                <a:gd name="T60" fmla="*/ 760589 w 63"/>
                <a:gd name="T61" fmla="*/ 21252 h 62"/>
                <a:gd name="T62" fmla="*/ 801335 w 63"/>
                <a:gd name="T63" fmla="*/ 63756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"/>
                <a:gd name="T97" fmla="*/ 0 h 62"/>
                <a:gd name="T98" fmla="*/ 63 w 63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" h="62">
                  <a:moveTo>
                    <a:pt x="59" y="6"/>
                  </a:moveTo>
                  <a:cubicBezTo>
                    <a:pt x="58" y="14"/>
                    <a:pt x="63" y="9"/>
                    <a:pt x="61" y="14"/>
                  </a:cubicBezTo>
                  <a:cubicBezTo>
                    <a:pt x="60" y="20"/>
                    <a:pt x="58" y="15"/>
                    <a:pt x="55" y="25"/>
                  </a:cubicBezTo>
                  <a:cubicBezTo>
                    <a:pt x="53" y="34"/>
                    <a:pt x="53" y="34"/>
                    <a:pt x="51" y="35"/>
                  </a:cubicBezTo>
                  <a:cubicBezTo>
                    <a:pt x="49" y="36"/>
                    <a:pt x="48" y="42"/>
                    <a:pt x="46" y="45"/>
                  </a:cubicBezTo>
                  <a:cubicBezTo>
                    <a:pt x="44" y="49"/>
                    <a:pt x="45" y="49"/>
                    <a:pt x="42" y="46"/>
                  </a:cubicBezTo>
                  <a:cubicBezTo>
                    <a:pt x="40" y="43"/>
                    <a:pt x="37" y="44"/>
                    <a:pt x="37" y="47"/>
                  </a:cubicBezTo>
                  <a:cubicBezTo>
                    <a:pt x="36" y="49"/>
                    <a:pt x="34" y="47"/>
                    <a:pt x="33" y="51"/>
                  </a:cubicBezTo>
                  <a:cubicBezTo>
                    <a:pt x="31" y="54"/>
                    <a:pt x="32" y="55"/>
                    <a:pt x="30" y="59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1" y="61"/>
                    <a:pt x="24" y="61"/>
                    <a:pt x="23" y="60"/>
                  </a:cubicBezTo>
                  <a:cubicBezTo>
                    <a:pt x="22" y="59"/>
                    <a:pt x="24" y="61"/>
                    <a:pt x="21" y="61"/>
                  </a:cubicBezTo>
                  <a:cubicBezTo>
                    <a:pt x="20" y="62"/>
                    <a:pt x="20" y="62"/>
                    <a:pt x="17" y="62"/>
                  </a:cubicBezTo>
                  <a:cubicBezTo>
                    <a:pt x="14" y="62"/>
                    <a:pt x="13" y="54"/>
                    <a:pt x="12" y="52"/>
                  </a:cubicBezTo>
                  <a:cubicBezTo>
                    <a:pt x="9" y="49"/>
                    <a:pt x="8" y="48"/>
                    <a:pt x="6" y="48"/>
                  </a:cubicBezTo>
                  <a:cubicBezTo>
                    <a:pt x="3" y="49"/>
                    <a:pt x="4" y="47"/>
                    <a:pt x="3" y="48"/>
                  </a:cubicBezTo>
                  <a:cubicBezTo>
                    <a:pt x="3" y="49"/>
                    <a:pt x="2" y="49"/>
                    <a:pt x="0" y="49"/>
                  </a:cubicBezTo>
                  <a:cubicBezTo>
                    <a:pt x="1" y="43"/>
                    <a:pt x="0" y="40"/>
                    <a:pt x="0" y="35"/>
                  </a:cubicBezTo>
                  <a:cubicBezTo>
                    <a:pt x="0" y="30"/>
                    <a:pt x="1" y="33"/>
                    <a:pt x="2" y="30"/>
                  </a:cubicBezTo>
                  <a:cubicBezTo>
                    <a:pt x="2" y="27"/>
                    <a:pt x="3" y="28"/>
                    <a:pt x="5" y="23"/>
                  </a:cubicBezTo>
                  <a:cubicBezTo>
                    <a:pt x="7" y="18"/>
                    <a:pt x="3" y="18"/>
                    <a:pt x="4" y="15"/>
                  </a:cubicBezTo>
                  <a:cubicBezTo>
                    <a:pt x="5" y="13"/>
                    <a:pt x="3" y="10"/>
                    <a:pt x="6" y="9"/>
                  </a:cubicBezTo>
                  <a:cubicBezTo>
                    <a:pt x="8" y="7"/>
                    <a:pt x="6" y="5"/>
                    <a:pt x="7" y="3"/>
                  </a:cubicBezTo>
                  <a:cubicBezTo>
                    <a:pt x="9" y="2"/>
                    <a:pt x="9" y="2"/>
                    <a:pt x="12" y="2"/>
                  </a:cubicBezTo>
                  <a:cubicBezTo>
                    <a:pt x="14" y="2"/>
                    <a:pt x="13" y="0"/>
                    <a:pt x="15" y="1"/>
                  </a:cubicBezTo>
                  <a:cubicBezTo>
                    <a:pt x="17" y="2"/>
                    <a:pt x="19" y="1"/>
                    <a:pt x="20" y="5"/>
                  </a:cubicBezTo>
                  <a:cubicBezTo>
                    <a:pt x="22" y="9"/>
                    <a:pt x="25" y="4"/>
                    <a:pt x="27" y="4"/>
                  </a:cubicBezTo>
                  <a:cubicBezTo>
                    <a:pt x="28" y="4"/>
                    <a:pt x="30" y="7"/>
                    <a:pt x="33" y="8"/>
                  </a:cubicBezTo>
                  <a:cubicBezTo>
                    <a:pt x="37" y="8"/>
                    <a:pt x="36" y="5"/>
                    <a:pt x="41" y="4"/>
                  </a:cubicBezTo>
                  <a:cubicBezTo>
                    <a:pt x="47" y="3"/>
                    <a:pt x="50" y="8"/>
                    <a:pt x="51" y="5"/>
                  </a:cubicBezTo>
                  <a:cubicBezTo>
                    <a:pt x="52" y="2"/>
                    <a:pt x="53" y="4"/>
                    <a:pt x="56" y="2"/>
                  </a:cubicBezTo>
                  <a:lnTo>
                    <a:pt x="59" y="6"/>
                  </a:lnTo>
                  <a:close/>
                </a:path>
              </a:pathLst>
            </a:custGeom>
            <a:solidFill>
              <a:srgbClr val="515C6C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srgbClr val="FF0000"/>
                </a:solidFill>
                <a:latin typeface="Tondo body"/>
              </a:endParaRPr>
            </a:p>
          </p:txBody>
        </p:sp>
        <p:sp>
          <p:nvSpPr>
            <p:cNvPr id="1044" name="Freeform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F8C9B050-7938-304A-29A8-6662F9A15F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54575" y="3304278"/>
              <a:ext cx="933450" cy="595313"/>
            </a:xfrm>
            <a:custGeom>
              <a:avLst/>
              <a:gdLst>
                <a:gd name="T0" fmla="*/ 933450 w 69"/>
                <a:gd name="T1" fmla="*/ 403962 h 56"/>
                <a:gd name="T2" fmla="*/ 879337 w 69"/>
                <a:gd name="T3" fmla="*/ 403962 h 56"/>
                <a:gd name="T4" fmla="*/ 771111 w 69"/>
                <a:gd name="T5" fmla="*/ 393332 h 56"/>
                <a:gd name="T6" fmla="*/ 676413 w 69"/>
                <a:gd name="T7" fmla="*/ 414593 h 56"/>
                <a:gd name="T8" fmla="*/ 595243 w 69"/>
                <a:gd name="T9" fmla="*/ 435854 h 56"/>
                <a:gd name="T10" fmla="*/ 446433 w 69"/>
                <a:gd name="T11" fmla="*/ 446485 h 56"/>
                <a:gd name="T12" fmla="*/ 392319 w 69"/>
                <a:gd name="T13" fmla="*/ 403962 h 56"/>
                <a:gd name="T14" fmla="*/ 311150 w 69"/>
                <a:gd name="T15" fmla="*/ 446485 h 56"/>
                <a:gd name="T16" fmla="*/ 311150 w 69"/>
                <a:gd name="T17" fmla="*/ 510268 h 56"/>
                <a:gd name="T18" fmla="*/ 243509 w 69"/>
                <a:gd name="T19" fmla="*/ 499638 h 56"/>
                <a:gd name="T20" fmla="*/ 175867 w 69"/>
                <a:gd name="T21" fmla="*/ 499638 h 56"/>
                <a:gd name="T22" fmla="*/ 135283 w 69"/>
                <a:gd name="T23" fmla="*/ 595313 h 56"/>
                <a:gd name="T24" fmla="*/ 67641 w 69"/>
                <a:gd name="T25" fmla="*/ 489007 h 56"/>
                <a:gd name="T26" fmla="*/ 40585 w 69"/>
                <a:gd name="T27" fmla="*/ 446485 h 56"/>
                <a:gd name="T28" fmla="*/ 13528 w 69"/>
                <a:gd name="T29" fmla="*/ 361440 h 56"/>
                <a:gd name="T30" fmla="*/ 13528 w 69"/>
                <a:gd name="T31" fmla="*/ 329548 h 56"/>
                <a:gd name="T32" fmla="*/ 81170 w 69"/>
                <a:gd name="T33" fmla="*/ 233873 h 56"/>
                <a:gd name="T34" fmla="*/ 148811 w 69"/>
                <a:gd name="T35" fmla="*/ 223242 h 56"/>
                <a:gd name="T36" fmla="*/ 189396 w 69"/>
                <a:gd name="T37" fmla="*/ 223242 h 56"/>
                <a:gd name="T38" fmla="*/ 324678 w 69"/>
                <a:gd name="T39" fmla="*/ 180720 h 56"/>
                <a:gd name="T40" fmla="*/ 324678 w 69"/>
                <a:gd name="T41" fmla="*/ 138198 h 56"/>
                <a:gd name="T42" fmla="*/ 473489 w 69"/>
                <a:gd name="T43" fmla="*/ 95675 h 56"/>
                <a:gd name="T44" fmla="*/ 514074 w 69"/>
                <a:gd name="T45" fmla="*/ 31892 h 56"/>
                <a:gd name="T46" fmla="*/ 608772 w 69"/>
                <a:gd name="T47" fmla="*/ 10631 h 56"/>
                <a:gd name="T48" fmla="*/ 649356 w 69"/>
                <a:gd name="T49" fmla="*/ 116936 h 56"/>
                <a:gd name="T50" fmla="*/ 689941 w 69"/>
                <a:gd name="T51" fmla="*/ 170089 h 56"/>
                <a:gd name="T52" fmla="*/ 757582 w 69"/>
                <a:gd name="T53" fmla="*/ 201981 h 56"/>
                <a:gd name="T54" fmla="*/ 798167 w 69"/>
                <a:gd name="T55" fmla="*/ 255134 h 56"/>
                <a:gd name="T56" fmla="*/ 852280 w 69"/>
                <a:gd name="T57" fmla="*/ 308287 h 56"/>
                <a:gd name="T58" fmla="*/ 892865 w 69"/>
                <a:gd name="T59" fmla="*/ 350810 h 56"/>
                <a:gd name="T60" fmla="*/ 933450 w 69"/>
                <a:gd name="T61" fmla="*/ 403962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9"/>
                <a:gd name="T94" fmla="*/ 0 h 56"/>
                <a:gd name="T95" fmla="*/ 69 w 69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9" h="56">
                  <a:moveTo>
                    <a:pt x="69" y="38"/>
                  </a:moveTo>
                  <a:cubicBezTo>
                    <a:pt x="67" y="38"/>
                    <a:pt x="67" y="36"/>
                    <a:pt x="65" y="38"/>
                  </a:cubicBezTo>
                  <a:cubicBezTo>
                    <a:pt x="64" y="40"/>
                    <a:pt x="59" y="34"/>
                    <a:pt x="57" y="37"/>
                  </a:cubicBezTo>
                  <a:cubicBezTo>
                    <a:pt x="55" y="40"/>
                    <a:pt x="55" y="36"/>
                    <a:pt x="50" y="39"/>
                  </a:cubicBezTo>
                  <a:cubicBezTo>
                    <a:pt x="44" y="43"/>
                    <a:pt x="46" y="36"/>
                    <a:pt x="44" y="41"/>
                  </a:cubicBezTo>
                  <a:cubicBezTo>
                    <a:pt x="42" y="46"/>
                    <a:pt x="39" y="42"/>
                    <a:pt x="33" y="42"/>
                  </a:cubicBezTo>
                  <a:cubicBezTo>
                    <a:pt x="31" y="42"/>
                    <a:pt x="33" y="40"/>
                    <a:pt x="29" y="38"/>
                  </a:cubicBezTo>
                  <a:cubicBezTo>
                    <a:pt x="24" y="36"/>
                    <a:pt x="24" y="41"/>
                    <a:pt x="23" y="42"/>
                  </a:cubicBezTo>
                  <a:cubicBezTo>
                    <a:pt x="21" y="43"/>
                    <a:pt x="22" y="45"/>
                    <a:pt x="23" y="48"/>
                  </a:cubicBezTo>
                  <a:cubicBezTo>
                    <a:pt x="21" y="46"/>
                    <a:pt x="20" y="49"/>
                    <a:pt x="18" y="47"/>
                  </a:cubicBezTo>
                  <a:cubicBezTo>
                    <a:pt x="16" y="46"/>
                    <a:pt x="16" y="48"/>
                    <a:pt x="13" y="47"/>
                  </a:cubicBezTo>
                  <a:cubicBezTo>
                    <a:pt x="10" y="47"/>
                    <a:pt x="12" y="52"/>
                    <a:pt x="10" y="56"/>
                  </a:cubicBezTo>
                  <a:cubicBezTo>
                    <a:pt x="9" y="49"/>
                    <a:pt x="7" y="48"/>
                    <a:pt x="5" y="46"/>
                  </a:cubicBezTo>
                  <a:cubicBezTo>
                    <a:pt x="3" y="44"/>
                    <a:pt x="5" y="42"/>
                    <a:pt x="3" y="42"/>
                  </a:cubicBezTo>
                  <a:cubicBezTo>
                    <a:pt x="2" y="41"/>
                    <a:pt x="1" y="38"/>
                    <a:pt x="1" y="34"/>
                  </a:cubicBezTo>
                  <a:cubicBezTo>
                    <a:pt x="2" y="31"/>
                    <a:pt x="0" y="32"/>
                    <a:pt x="1" y="31"/>
                  </a:cubicBezTo>
                  <a:cubicBezTo>
                    <a:pt x="3" y="30"/>
                    <a:pt x="4" y="26"/>
                    <a:pt x="6" y="22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19"/>
                    <a:pt x="12" y="23"/>
                    <a:pt x="14" y="21"/>
                  </a:cubicBezTo>
                  <a:cubicBezTo>
                    <a:pt x="18" y="18"/>
                    <a:pt x="21" y="21"/>
                    <a:pt x="24" y="17"/>
                  </a:cubicBezTo>
                  <a:cubicBezTo>
                    <a:pt x="26" y="14"/>
                    <a:pt x="23" y="14"/>
                    <a:pt x="24" y="13"/>
                  </a:cubicBezTo>
                  <a:cubicBezTo>
                    <a:pt x="25" y="12"/>
                    <a:pt x="31" y="14"/>
                    <a:pt x="35" y="9"/>
                  </a:cubicBezTo>
                  <a:cubicBezTo>
                    <a:pt x="38" y="4"/>
                    <a:pt x="39" y="6"/>
                    <a:pt x="38" y="3"/>
                  </a:cubicBezTo>
                  <a:cubicBezTo>
                    <a:pt x="38" y="2"/>
                    <a:pt x="43" y="0"/>
                    <a:pt x="45" y="1"/>
                  </a:cubicBezTo>
                  <a:cubicBezTo>
                    <a:pt x="47" y="4"/>
                    <a:pt x="50" y="7"/>
                    <a:pt x="48" y="11"/>
                  </a:cubicBezTo>
                  <a:cubicBezTo>
                    <a:pt x="47" y="18"/>
                    <a:pt x="53" y="14"/>
                    <a:pt x="51" y="16"/>
                  </a:cubicBezTo>
                  <a:cubicBezTo>
                    <a:pt x="50" y="19"/>
                    <a:pt x="54" y="17"/>
                    <a:pt x="56" y="19"/>
                  </a:cubicBezTo>
                  <a:cubicBezTo>
                    <a:pt x="58" y="22"/>
                    <a:pt x="55" y="21"/>
                    <a:pt x="59" y="24"/>
                  </a:cubicBezTo>
                  <a:cubicBezTo>
                    <a:pt x="62" y="27"/>
                    <a:pt x="63" y="27"/>
                    <a:pt x="63" y="29"/>
                  </a:cubicBezTo>
                  <a:cubicBezTo>
                    <a:pt x="62" y="31"/>
                    <a:pt x="63" y="31"/>
                    <a:pt x="66" y="33"/>
                  </a:cubicBezTo>
                  <a:cubicBezTo>
                    <a:pt x="68" y="33"/>
                    <a:pt x="67" y="36"/>
                    <a:pt x="69" y="38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5" name="Freeform 40" descr="Wide upward diagonal">
              <a:hlinkClick r:id="" action="ppaction://noaction"/>
              <a:extLst>
                <a:ext uri="{FF2B5EF4-FFF2-40B4-BE49-F238E27FC236}">
                  <a16:creationId xmlns:a16="http://schemas.microsoft.com/office/drawing/2014/main" id="{3EDB14C9-1660-2760-CD0F-795EE14E20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6588" y="3164578"/>
              <a:ext cx="544512" cy="776288"/>
            </a:xfrm>
            <a:custGeom>
              <a:avLst/>
              <a:gdLst>
                <a:gd name="T0" fmla="*/ 340320 w 40"/>
                <a:gd name="T1" fmla="*/ 733752 h 73"/>
                <a:gd name="T2" fmla="*/ 435610 w 40"/>
                <a:gd name="T3" fmla="*/ 733752 h 73"/>
                <a:gd name="T4" fmla="*/ 490061 w 40"/>
                <a:gd name="T5" fmla="*/ 744386 h 73"/>
                <a:gd name="T6" fmla="*/ 530899 w 40"/>
                <a:gd name="T7" fmla="*/ 765654 h 73"/>
                <a:gd name="T8" fmla="*/ 544512 w 40"/>
                <a:gd name="T9" fmla="*/ 733752 h 73"/>
                <a:gd name="T10" fmla="*/ 476448 w 40"/>
                <a:gd name="T11" fmla="*/ 627411 h 73"/>
                <a:gd name="T12" fmla="*/ 449222 w 40"/>
                <a:gd name="T13" fmla="*/ 584874 h 73"/>
                <a:gd name="T14" fmla="*/ 421997 w 40"/>
                <a:gd name="T15" fmla="*/ 499802 h 73"/>
                <a:gd name="T16" fmla="*/ 421997 w 40"/>
                <a:gd name="T17" fmla="*/ 467900 h 73"/>
                <a:gd name="T18" fmla="*/ 490061 w 40"/>
                <a:gd name="T19" fmla="*/ 372193 h 73"/>
                <a:gd name="T20" fmla="*/ 476448 w 40"/>
                <a:gd name="T21" fmla="*/ 329656 h 73"/>
                <a:gd name="T22" fmla="*/ 394771 w 40"/>
                <a:gd name="T23" fmla="*/ 244584 h 73"/>
                <a:gd name="T24" fmla="*/ 421997 w 40"/>
                <a:gd name="T25" fmla="*/ 212682 h 73"/>
                <a:gd name="T26" fmla="*/ 503674 w 40"/>
                <a:gd name="T27" fmla="*/ 202048 h 73"/>
                <a:gd name="T28" fmla="*/ 449222 w 40"/>
                <a:gd name="T29" fmla="*/ 63804 h 73"/>
                <a:gd name="T30" fmla="*/ 435610 w 40"/>
                <a:gd name="T31" fmla="*/ 21268 h 73"/>
                <a:gd name="T32" fmla="*/ 394771 w 40"/>
                <a:gd name="T33" fmla="*/ 0 h 73"/>
                <a:gd name="T34" fmla="*/ 421997 w 40"/>
                <a:gd name="T35" fmla="*/ 85073 h 73"/>
                <a:gd name="T36" fmla="*/ 340320 w 40"/>
                <a:gd name="T37" fmla="*/ 202048 h 73"/>
                <a:gd name="T38" fmla="*/ 285869 w 40"/>
                <a:gd name="T39" fmla="*/ 308388 h 73"/>
                <a:gd name="T40" fmla="*/ 217805 w 40"/>
                <a:gd name="T41" fmla="*/ 414729 h 73"/>
                <a:gd name="T42" fmla="*/ 163354 w 40"/>
                <a:gd name="T43" fmla="*/ 425363 h 73"/>
                <a:gd name="T44" fmla="*/ 95290 w 40"/>
                <a:gd name="T45" fmla="*/ 435997 h 73"/>
                <a:gd name="T46" fmla="*/ 40838 w 40"/>
                <a:gd name="T47" fmla="*/ 478534 h 73"/>
                <a:gd name="T48" fmla="*/ 0 w 40"/>
                <a:gd name="T49" fmla="*/ 563606 h 73"/>
                <a:gd name="T50" fmla="*/ 27226 w 40"/>
                <a:gd name="T51" fmla="*/ 584874 h 73"/>
                <a:gd name="T52" fmla="*/ 40838 w 40"/>
                <a:gd name="T53" fmla="*/ 616777 h 73"/>
                <a:gd name="T54" fmla="*/ 81677 w 40"/>
                <a:gd name="T55" fmla="*/ 606143 h 73"/>
                <a:gd name="T56" fmla="*/ 81677 w 40"/>
                <a:gd name="T57" fmla="*/ 638045 h 73"/>
                <a:gd name="T58" fmla="*/ 81677 w 40"/>
                <a:gd name="T59" fmla="*/ 659313 h 73"/>
                <a:gd name="T60" fmla="*/ 81677 w 40"/>
                <a:gd name="T61" fmla="*/ 723118 h 73"/>
                <a:gd name="T62" fmla="*/ 190579 w 40"/>
                <a:gd name="T63" fmla="*/ 733752 h 73"/>
                <a:gd name="T64" fmla="*/ 272256 w 40"/>
                <a:gd name="T65" fmla="*/ 723118 h 73"/>
                <a:gd name="T66" fmla="*/ 340320 w 40"/>
                <a:gd name="T67" fmla="*/ 733752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"/>
                <a:gd name="T103" fmla="*/ 0 h 73"/>
                <a:gd name="T104" fmla="*/ 40 w 40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" h="73">
                  <a:moveTo>
                    <a:pt x="25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9"/>
                    <a:pt x="34" y="70"/>
                    <a:pt x="36" y="70"/>
                  </a:cubicBezTo>
                  <a:cubicBezTo>
                    <a:pt x="38" y="71"/>
                    <a:pt x="39" y="73"/>
                    <a:pt x="39" y="72"/>
                  </a:cubicBezTo>
                  <a:cubicBezTo>
                    <a:pt x="40" y="72"/>
                    <a:pt x="39" y="70"/>
                    <a:pt x="40" y="69"/>
                  </a:cubicBezTo>
                  <a:cubicBezTo>
                    <a:pt x="39" y="62"/>
                    <a:pt x="37" y="61"/>
                    <a:pt x="35" y="59"/>
                  </a:cubicBezTo>
                  <a:cubicBezTo>
                    <a:pt x="33" y="57"/>
                    <a:pt x="35" y="55"/>
                    <a:pt x="33" y="55"/>
                  </a:cubicBezTo>
                  <a:cubicBezTo>
                    <a:pt x="32" y="54"/>
                    <a:pt x="31" y="51"/>
                    <a:pt x="31" y="47"/>
                  </a:cubicBezTo>
                  <a:cubicBezTo>
                    <a:pt x="32" y="44"/>
                    <a:pt x="30" y="45"/>
                    <a:pt x="31" y="44"/>
                  </a:cubicBezTo>
                  <a:cubicBezTo>
                    <a:pt x="33" y="43"/>
                    <a:pt x="34" y="39"/>
                    <a:pt x="36" y="35"/>
                  </a:cubicBezTo>
                  <a:cubicBezTo>
                    <a:pt x="37" y="33"/>
                    <a:pt x="36" y="35"/>
                    <a:pt x="35" y="31"/>
                  </a:cubicBezTo>
                  <a:cubicBezTo>
                    <a:pt x="35" y="28"/>
                    <a:pt x="33" y="29"/>
                    <a:pt x="29" y="23"/>
                  </a:cubicBezTo>
                  <a:cubicBezTo>
                    <a:pt x="28" y="22"/>
                    <a:pt x="29" y="19"/>
                    <a:pt x="31" y="20"/>
                  </a:cubicBezTo>
                  <a:cubicBezTo>
                    <a:pt x="32" y="20"/>
                    <a:pt x="34" y="21"/>
                    <a:pt x="37" y="19"/>
                  </a:cubicBezTo>
                  <a:cubicBezTo>
                    <a:pt x="32" y="16"/>
                    <a:pt x="35" y="7"/>
                    <a:pt x="33" y="6"/>
                  </a:cubicBezTo>
                  <a:cubicBezTo>
                    <a:pt x="32" y="6"/>
                    <a:pt x="34" y="3"/>
                    <a:pt x="32" y="2"/>
                  </a:cubicBezTo>
                  <a:cubicBezTo>
                    <a:pt x="29" y="1"/>
                    <a:pt x="35" y="0"/>
                    <a:pt x="29" y="0"/>
                  </a:cubicBezTo>
                  <a:cubicBezTo>
                    <a:pt x="28" y="8"/>
                    <a:pt x="33" y="3"/>
                    <a:pt x="31" y="8"/>
                  </a:cubicBezTo>
                  <a:cubicBezTo>
                    <a:pt x="30" y="14"/>
                    <a:pt x="28" y="9"/>
                    <a:pt x="25" y="19"/>
                  </a:cubicBezTo>
                  <a:cubicBezTo>
                    <a:pt x="23" y="28"/>
                    <a:pt x="23" y="28"/>
                    <a:pt x="21" y="29"/>
                  </a:cubicBezTo>
                  <a:cubicBezTo>
                    <a:pt x="19" y="30"/>
                    <a:pt x="18" y="36"/>
                    <a:pt x="16" y="39"/>
                  </a:cubicBezTo>
                  <a:cubicBezTo>
                    <a:pt x="14" y="43"/>
                    <a:pt x="15" y="43"/>
                    <a:pt x="12" y="40"/>
                  </a:cubicBezTo>
                  <a:cubicBezTo>
                    <a:pt x="10" y="37"/>
                    <a:pt x="7" y="38"/>
                    <a:pt x="7" y="41"/>
                  </a:cubicBezTo>
                  <a:cubicBezTo>
                    <a:pt x="6" y="43"/>
                    <a:pt x="4" y="41"/>
                    <a:pt x="3" y="45"/>
                  </a:cubicBezTo>
                  <a:cubicBezTo>
                    <a:pt x="1" y="48"/>
                    <a:pt x="2" y="49"/>
                    <a:pt x="0" y="53"/>
                  </a:cubicBezTo>
                  <a:cubicBezTo>
                    <a:pt x="0" y="56"/>
                    <a:pt x="1" y="52"/>
                    <a:pt x="2" y="55"/>
                  </a:cubicBezTo>
                  <a:cubicBezTo>
                    <a:pt x="2" y="57"/>
                    <a:pt x="2" y="57"/>
                    <a:pt x="3" y="58"/>
                  </a:cubicBezTo>
                  <a:cubicBezTo>
                    <a:pt x="5" y="59"/>
                    <a:pt x="4" y="56"/>
                    <a:pt x="6" y="57"/>
                  </a:cubicBezTo>
                  <a:cubicBezTo>
                    <a:pt x="7" y="58"/>
                    <a:pt x="4" y="58"/>
                    <a:pt x="6" y="60"/>
                  </a:cubicBezTo>
                  <a:cubicBezTo>
                    <a:pt x="7" y="61"/>
                    <a:pt x="5" y="60"/>
                    <a:pt x="6" y="62"/>
                  </a:cubicBezTo>
                  <a:cubicBezTo>
                    <a:pt x="8" y="64"/>
                    <a:pt x="6" y="66"/>
                    <a:pt x="6" y="68"/>
                  </a:cubicBezTo>
                  <a:cubicBezTo>
                    <a:pt x="8" y="70"/>
                    <a:pt x="9" y="69"/>
                    <a:pt x="14" y="69"/>
                  </a:cubicBezTo>
                  <a:cubicBezTo>
                    <a:pt x="15" y="68"/>
                    <a:pt x="15" y="68"/>
                    <a:pt x="20" y="68"/>
                  </a:cubicBezTo>
                  <a:cubicBezTo>
                    <a:pt x="26" y="68"/>
                    <a:pt x="24" y="68"/>
                    <a:pt x="25" y="6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6" name="Freeform 41">
              <a:extLst>
                <a:ext uri="{FF2B5EF4-FFF2-40B4-BE49-F238E27FC236}">
                  <a16:creationId xmlns:a16="http://schemas.microsoft.com/office/drawing/2014/main" id="{E2A4C8D4-83D4-C635-79D7-B5B7CE73C8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89475" y="4340916"/>
              <a:ext cx="84138" cy="93662"/>
            </a:xfrm>
            <a:custGeom>
              <a:avLst/>
              <a:gdLst>
                <a:gd name="T0" fmla="*/ 0 w 6"/>
                <a:gd name="T1" fmla="*/ 41628 h 9"/>
                <a:gd name="T2" fmla="*/ 56092 w 6"/>
                <a:gd name="T3" fmla="*/ 10407 h 9"/>
                <a:gd name="T4" fmla="*/ 84138 w 6"/>
                <a:gd name="T5" fmla="*/ 20814 h 9"/>
                <a:gd name="T6" fmla="*/ 42069 w 6"/>
                <a:gd name="T7" fmla="*/ 31221 h 9"/>
                <a:gd name="T8" fmla="*/ 14023 w 6"/>
                <a:gd name="T9" fmla="*/ 93662 h 9"/>
                <a:gd name="T10" fmla="*/ 14023 w 6"/>
                <a:gd name="T11" fmla="*/ 72848 h 9"/>
                <a:gd name="T12" fmla="*/ 0 w 6"/>
                <a:gd name="T13" fmla="*/ 41628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0" y="4"/>
                  </a:moveTo>
                  <a:cubicBezTo>
                    <a:pt x="1" y="2"/>
                    <a:pt x="3" y="1"/>
                    <a:pt x="4" y="1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5" y="2"/>
                    <a:pt x="5" y="2"/>
                    <a:pt x="3" y="3"/>
                  </a:cubicBezTo>
                  <a:cubicBezTo>
                    <a:pt x="2" y="5"/>
                    <a:pt x="4" y="9"/>
                    <a:pt x="1" y="9"/>
                  </a:cubicBezTo>
                  <a:cubicBezTo>
                    <a:pt x="1" y="8"/>
                    <a:pt x="0" y="9"/>
                    <a:pt x="1" y="7"/>
                  </a:cubicBezTo>
                  <a:cubicBezTo>
                    <a:pt x="1" y="6"/>
                    <a:pt x="1" y="5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7" name="Freeform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7E8F8E56-35F1-C83F-3B64-8BABDFF6C4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4388" y="3796404"/>
              <a:ext cx="539750" cy="595312"/>
            </a:xfrm>
            <a:custGeom>
              <a:avLst/>
              <a:gdLst>
                <a:gd name="T0" fmla="*/ 161925 w 40"/>
                <a:gd name="T1" fmla="*/ 106306 h 56"/>
                <a:gd name="T2" fmla="*/ 148431 w 40"/>
                <a:gd name="T3" fmla="*/ 159459 h 56"/>
                <a:gd name="T4" fmla="*/ 202406 w 40"/>
                <a:gd name="T5" fmla="*/ 159459 h 56"/>
                <a:gd name="T6" fmla="*/ 229394 w 40"/>
                <a:gd name="T7" fmla="*/ 201981 h 56"/>
                <a:gd name="T8" fmla="*/ 202406 w 40"/>
                <a:gd name="T9" fmla="*/ 255134 h 56"/>
                <a:gd name="T10" fmla="*/ 242888 w 40"/>
                <a:gd name="T11" fmla="*/ 297657 h 56"/>
                <a:gd name="T12" fmla="*/ 229394 w 40"/>
                <a:gd name="T13" fmla="*/ 382701 h 56"/>
                <a:gd name="T14" fmla="*/ 215900 w 40"/>
                <a:gd name="T15" fmla="*/ 414593 h 56"/>
                <a:gd name="T16" fmla="*/ 188912 w 40"/>
                <a:gd name="T17" fmla="*/ 403962 h 56"/>
                <a:gd name="T18" fmla="*/ 121444 w 40"/>
                <a:gd name="T19" fmla="*/ 382701 h 56"/>
                <a:gd name="T20" fmla="*/ 107950 w 40"/>
                <a:gd name="T21" fmla="*/ 393332 h 56"/>
                <a:gd name="T22" fmla="*/ 53975 w 40"/>
                <a:gd name="T23" fmla="*/ 414593 h 56"/>
                <a:gd name="T24" fmla="*/ 53975 w 40"/>
                <a:gd name="T25" fmla="*/ 467746 h 56"/>
                <a:gd name="T26" fmla="*/ 40481 w 40"/>
                <a:gd name="T27" fmla="*/ 499638 h 56"/>
                <a:gd name="T28" fmla="*/ 0 w 40"/>
                <a:gd name="T29" fmla="*/ 510268 h 56"/>
                <a:gd name="T30" fmla="*/ 53975 w 40"/>
                <a:gd name="T31" fmla="*/ 563421 h 56"/>
                <a:gd name="T32" fmla="*/ 67469 w 40"/>
                <a:gd name="T33" fmla="*/ 584682 h 56"/>
                <a:gd name="T34" fmla="*/ 121444 w 40"/>
                <a:gd name="T35" fmla="*/ 552791 h 56"/>
                <a:gd name="T36" fmla="*/ 148431 w 40"/>
                <a:gd name="T37" fmla="*/ 563421 h 56"/>
                <a:gd name="T38" fmla="*/ 229394 w 40"/>
                <a:gd name="T39" fmla="*/ 542160 h 56"/>
                <a:gd name="T40" fmla="*/ 242888 w 40"/>
                <a:gd name="T41" fmla="*/ 574052 h 56"/>
                <a:gd name="T42" fmla="*/ 323850 w 40"/>
                <a:gd name="T43" fmla="*/ 520899 h 56"/>
                <a:gd name="T44" fmla="*/ 364331 w 40"/>
                <a:gd name="T45" fmla="*/ 457115 h 56"/>
                <a:gd name="T46" fmla="*/ 445294 w 40"/>
                <a:gd name="T47" fmla="*/ 318918 h 56"/>
                <a:gd name="T48" fmla="*/ 485775 w 40"/>
                <a:gd name="T49" fmla="*/ 233873 h 56"/>
                <a:gd name="T50" fmla="*/ 485775 w 40"/>
                <a:gd name="T51" fmla="*/ 159459 h 56"/>
                <a:gd name="T52" fmla="*/ 499269 w 40"/>
                <a:gd name="T53" fmla="*/ 74414 h 56"/>
                <a:gd name="T54" fmla="*/ 539750 w 40"/>
                <a:gd name="T55" fmla="*/ 21261 h 56"/>
                <a:gd name="T56" fmla="*/ 472281 w 40"/>
                <a:gd name="T57" fmla="*/ 10631 h 56"/>
                <a:gd name="T58" fmla="*/ 404812 w 40"/>
                <a:gd name="T59" fmla="*/ 10631 h 56"/>
                <a:gd name="T60" fmla="*/ 364331 w 40"/>
                <a:gd name="T61" fmla="*/ 106306 h 56"/>
                <a:gd name="T62" fmla="*/ 350837 w 40"/>
                <a:gd name="T63" fmla="*/ 138198 h 56"/>
                <a:gd name="T64" fmla="*/ 310356 w 40"/>
                <a:gd name="T65" fmla="*/ 116936 h 56"/>
                <a:gd name="T66" fmla="*/ 256381 w 40"/>
                <a:gd name="T67" fmla="*/ 106306 h 56"/>
                <a:gd name="T68" fmla="*/ 161925 w 40"/>
                <a:gd name="T69" fmla="*/ 106306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"/>
                <a:gd name="T106" fmla="*/ 0 h 56"/>
                <a:gd name="T107" fmla="*/ 40 w 40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" h="56">
                  <a:moveTo>
                    <a:pt x="12" y="10"/>
                  </a:moveTo>
                  <a:cubicBezTo>
                    <a:pt x="12" y="12"/>
                    <a:pt x="10" y="12"/>
                    <a:pt x="11" y="15"/>
                  </a:cubicBezTo>
                  <a:cubicBezTo>
                    <a:pt x="12" y="17"/>
                    <a:pt x="14" y="15"/>
                    <a:pt x="15" y="15"/>
                  </a:cubicBezTo>
                  <a:cubicBezTo>
                    <a:pt x="17" y="15"/>
                    <a:pt x="18" y="17"/>
                    <a:pt x="17" y="19"/>
                  </a:cubicBezTo>
                  <a:cubicBezTo>
                    <a:pt x="16" y="22"/>
                    <a:pt x="16" y="18"/>
                    <a:pt x="15" y="24"/>
                  </a:cubicBezTo>
                  <a:cubicBezTo>
                    <a:pt x="14" y="27"/>
                    <a:pt x="18" y="26"/>
                    <a:pt x="18" y="28"/>
                  </a:cubicBezTo>
                  <a:cubicBezTo>
                    <a:pt x="17" y="30"/>
                    <a:pt x="18" y="34"/>
                    <a:pt x="17" y="36"/>
                  </a:cubicBezTo>
                  <a:cubicBezTo>
                    <a:pt x="16" y="38"/>
                    <a:pt x="18" y="39"/>
                    <a:pt x="16" y="39"/>
                  </a:cubicBezTo>
                  <a:cubicBezTo>
                    <a:pt x="14" y="40"/>
                    <a:pt x="15" y="36"/>
                    <a:pt x="14" y="38"/>
                  </a:cubicBezTo>
                  <a:cubicBezTo>
                    <a:pt x="12" y="40"/>
                    <a:pt x="11" y="40"/>
                    <a:pt x="9" y="36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9"/>
                    <a:pt x="6" y="39"/>
                    <a:pt x="4" y="39"/>
                  </a:cubicBezTo>
                  <a:cubicBezTo>
                    <a:pt x="2" y="39"/>
                    <a:pt x="3" y="43"/>
                    <a:pt x="4" y="44"/>
                  </a:cubicBezTo>
                  <a:cubicBezTo>
                    <a:pt x="5" y="45"/>
                    <a:pt x="5" y="48"/>
                    <a:pt x="3" y="47"/>
                  </a:cubicBezTo>
                  <a:cubicBezTo>
                    <a:pt x="2" y="46"/>
                    <a:pt x="2" y="46"/>
                    <a:pt x="0" y="48"/>
                  </a:cubicBezTo>
                  <a:cubicBezTo>
                    <a:pt x="3" y="51"/>
                    <a:pt x="3" y="51"/>
                    <a:pt x="4" y="53"/>
                  </a:cubicBezTo>
                  <a:cubicBezTo>
                    <a:pt x="4" y="54"/>
                    <a:pt x="5" y="55"/>
                    <a:pt x="5" y="55"/>
                  </a:cubicBezTo>
                  <a:cubicBezTo>
                    <a:pt x="6" y="53"/>
                    <a:pt x="8" y="52"/>
                    <a:pt x="9" y="52"/>
                  </a:cubicBezTo>
                  <a:cubicBezTo>
                    <a:pt x="9" y="51"/>
                    <a:pt x="10" y="52"/>
                    <a:pt x="11" y="53"/>
                  </a:cubicBezTo>
                  <a:cubicBezTo>
                    <a:pt x="13" y="56"/>
                    <a:pt x="15" y="50"/>
                    <a:pt x="17" y="51"/>
                  </a:cubicBezTo>
                  <a:cubicBezTo>
                    <a:pt x="19" y="52"/>
                    <a:pt x="16" y="54"/>
                    <a:pt x="18" y="54"/>
                  </a:cubicBezTo>
                  <a:cubicBezTo>
                    <a:pt x="21" y="55"/>
                    <a:pt x="23" y="49"/>
                    <a:pt x="24" y="49"/>
                  </a:cubicBezTo>
                  <a:cubicBezTo>
                    <a:pt x="26" y="49"/>
                    <a:pt x="28" y="45"/>
                    <a:pt x="27" y="43"/>
                  </a:cubicBezTo>
                  <a:cubicBezTo>
                    <a:pt x="25" y="39"/>
                    <a:pt x="30" y="31"/>
                    <a:pt x="33" y="30"/>
                  </a:cubicBezTo>
                  <a:cubicBezTo>
                    <a:pt x="36" y="28"/>
                    <a:pt x="34" y="26"/>
                    <a:pt x="36" y="22"/>
                  </a:cubicBezTo>
                  <a:cubicBezTo>
                    <a:pt x="37" y="19"/>
                    <a:pt x="35" y="20"/>
                    <a:pt x="36" y="15"/>
                  </a:cubicBezTo>
                  <a:cubicBezTo>
                    <a:pt x="37" y="10"/>
                    <a:pt x="35" y="11"/>
                    <a:pt x="37" y="7"/>
                  </a:cubicBezTo>
                  <a:cubicBezTo>
                    <a:pt x="40" y="4"/>
                    <a:pt x="40" y="3"/>
                    <a:pt x="40" y="2"/>
                  </a:cubicBezTo>
                  <a:cubicBezTo>
                    <a:pt x="38" y="0"/>
                    <a:pt x="37" y="3"/>
                    <a:pt x="35" y="1"/>
                  </a:cubicBezTo>
                  <a:cubicBezTo>
                    <a:pt x="33" y="0"/>
                    <a:pt x="33" y="2"/>
                    <a:pt x="30" y="1"/>
                  </a:cubicBezTo>
                  <a:cubicBezTo>
                    <a:pt x="27" y="1"/>
                    <a:pt x="29" y="6"/>
                    <a:pt x="27" y="10"/>
                  </a:cubicBezTo>
                  <a:cubicBezTo>
                    <a:pt x="26" y="11"/>
                    <a:pt x="27" y="13"/>
                    <a:pt x="26" y="13"/>
                  </a:cubicBezTo>
                  <a:cubicBezTo>
                    <a:pt x="26" y="14"/>
                    <a:pt x="25" y="12"/>
                    <a:pt x="23" y="11"/>
                  </a:cubicBezTo>
                  <a:cubicBezTo>
                    <a:pt x="21" y="11"/>
                    <a:pt x="19" y="10"/>
                    <a:pt x="19" y="10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48" name="Freeform 43">
              <a:hlinkClick r:id="" action="ppaction://noaction"/>
              <a:extLst>
                <a:ext uri="{FF2B5EF4-FFF2-40B4-BE49-F238E27FC236}">
                  <a16:creationId xmlns:a16="http://schemas.microsoft.com/office/drawing/2014/main" id="{F5427890-6775-4FBA-8052-18DC3BBEDA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6588" y="3890066"/>
              <a:ext cx="420687" cy="419100"/>
            </a:xfrm>
            <a:custGeom>
              <a:avLst/>
              <a:gdLst>
                <a:gd name="T0" fmla="*/ 189988 w 31"/>
                <a:gd name="T1" fmla="*/ 10746 h 39"/>
                <a:gd name="T2" fmla="*/ 271411 w 31"/>
                <a:gd name="T3" fmla="*/ 0 h 39"/>
                <a:gd name="T4" fmla="*/ 339264 w 31"/>
                <a:gd name="T5" fmla="*/ 10746 h 39"/>
                <a:gd name="T6" fmla="*/ 325693 w 31"/>
                <a:gd name="T7" fmla="*/ 64477 h 39"/>
                <a:gd name="T8" fmla="*/ 379975 w 31"/>
                <a:gd name="T9" fmla="*/ 64477 h 39"/>
                <a:gd name="T10" fmla="*/ 407116 w 31"/>
                <a:gd name="T11" fmla="*/ 107462 h 39"/>
                <a:gd name="T12" fmla="*/ 379975 w 31"/>
                <a:gd name="T13" fmla="*/ 161192 h 39"/>
                <a:gd name="T14" fmla="*/ 420687 w 31"/>
                <a:gd name="T15" fmla="*/ 204177 h 39"/>
                <a:gd name="T16" fmla="*/ 407116 w 31"/>
                <a:gd name="T17" fmla="*/ 290146 h 39"/>
                <a:gd name="T18" fmla="*/ 393546 w 31"/>
                <a:gd name="T19" fmla="*/ 322385 h 39"/>
                <a:gd name="T20" fmla="*/ 366405 w 31"/>
                <a:gd name="T21" fmla="*/ 311638 h 39"/>
                <a:gd name="T22" fmla="*/ 298552 w 31"/>
                <a:gd name="T23" fmla="*/ 290146 h 39"/>
                <a:gd name="T24" fmla="*/ 284982 w 31"/>
                <a:gd name="T25" fmla="*/ 300892 h 39"/>
                <a:gd name="T26" fmla="*/ 230699 w 31"/>
                <a:gd name="T27" fmla="*/ 322385 h 39"/>
                <a:gd name="T28" fmla="*/ 230699 w 31"/>
                <a:gd name="T29" fmla="*/ 376115 h 39"/>
                <a:gd name="T30" fmla="*/ 217129 w 31"/>
                <a:gd name="T31" fmla="*/ 408354 h 39"/>
                <a:gd name="T32" fmla="*/ 176417 w 31"/>
                <a:gd name="T33" fmla="*/ 419100 h 39"/>
                <a:gd name="T34" fmla="*/ 108564 w 31"/>
                <a:gd name="T35" fmla="*/ 343877 h 39"/>
                <a:gd name="T36" fmla="*/ 54282 w 31"/>
                <a:gd name="T37" fmla="*/ 300892 h 39"/>
                <a:gd name="T38" fmla="*/ 27141 w 31"/>
                <a:gd name="T39" fmla="*/ 236415 h 39"/>
                <a:gd name="T40" fmla="*/ 27141 w 31"/>
                <a:gd name="T41" fmla="*/ 204177 h 39"/>
                <a:gd name="T42" fmla="*/ 54282 w 31"/>
                <a:gd name="T43" fmla="*/ 161192 h 39"/>
                <a:gd name="T44" fmla="*/ 67853 w 31"/>
                <a:gd name="T45" fmla="*/ 150446 h 39"/>
                <a:gd name="T46" fmla="*/ 94994 w 31"/>
                <a:gd name="T47" fmla="*/ 139700 h 39"/>
                <a:gd name="T48" fmla="*/ 54282 w 31"/>
                <a:gd name="T49" fmla="*/ 118208 h 39"/>
                <a:gd name="T50" fmla="*/ 67853 w 31"/>
                <a:gd name="T51" fmla="*/ 118208 h 39"/>
                <a:gd name="T52" fmla="*/ 67853 w 31"/>
                <a:gd name="T53" fmla="*/ 85969 h 39"/>
                <a:gd name="T54" fmla="*/ 189988 w 31"/>
                <a:gd name="T55" fmla="*/ 85969 h 39"/>
                <a:gd name="T56" fmla="*/ 189988 w 31"/>
                <a:gd name="T57" fmla="*/ 10746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1"/>
                <a:gd name="T88" fmla="*/ 0 h 39"/>
                <a:gd name="T89" fmla="*/ 31 w 31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1" h="39">
                  <a:moveTo>
                    <a:pt x="14" y="1"/>
                  </a:moveTo>
                  <a:cubicBezTo>
                    <a:pt x="15" y="0"/>
                    <a:pt x="15" y="0"/>
                    <a:pt x="20" y="0"/>
                  </a:cubicBezTo>
                  <a:cubicBezTo>
                    <a:pt x="26" y="0"/>
                    <a:pt x="24" y="0"/>
                    <a:pt x="25" y="1"/>
                  </a:cubicBezTo>
                  <a:cubicBezTo>
                    <a:pt x="25" y="3"/>
                    <a:pt x="23" y="3"/>
                    <a:pt x="24" y="6"/>
                  </a:cubicBezTo>
                  <a:cubicBezTo>
                    <a:pt x="25" y="8"/>
                    <a:pt x="27" y="6"/>
                    <a:pt x="28" y="6"/>
                  </a:cubicBezTo>
                  <a:cubicBezTo>
                    <a:pt x="30" y="6"/>
                    <a:pt x="31" y="8"/>
                    <a:pt x="30" y="10"/>
                  </a:cubicBezTo>
                  <a:cubicBezTo>
                    <a:pt x="29" y="13"/>
                    <a:pt x="29" y="9"/>
                    <a:pt x="28" y="15"/>
                  </a:cubicBezTo>
                  <a:cubicBezTo>
                    <a:pt x="27" y="18"/>
                    <a:pt x="31" y="17"/>
                    <a:pt x="31" y="19"/>
                  </a:cubicBezTo>
                  <a:cubicBezTo>
                    <a:pt x="30" y="21"/>
                    <a:pt x="31" y="25"/>
                    <a:pt x="30" y="27"/>
                  </a:cubicBezTo>
                  <a:cubicBezTo>
                    <a:pt x="29" y="29"/>
                    <a:pt x="31" y="30"/>
                    <a:pt x="29" y="30"/>
                  </a:cubicBezTo>
                  <a:cubicBezTo>
                    <a:pt x="27" y="31"/>
                    <a:pt x="28" y="27"/>
                    <a:pt x="27" y="29"/>
                  </a:cubicBezTo>
                  <a:cubicBezTo>
                    <a:pt x="25" y="31"/>
                    <a:pt x="24" y="31"/>
                    <a:pt x="22" y="27"/>
                  </a:cubicBezTo>
                  <a:cubicBezTo>
                    <a:pt x="20" y="24"/>
                    <a:pt x="20" y="26"/>
                    <a:pt x="21" y="28"/>
                  </a:cubicBezTo>
                  <a:cubicBezTo>
                    <a:pt x="21" y="30"/>
                    <a:pt x="19" y="30"/>
                    <a:pt x="17" y="30"/>
                  </a:cubicBezTo>
                  <a:cubicBezTo>
                    <a:pt x="15" y="30"/>
                    <a:pt x="16" y="34"/>
                    <a:pt x="17" y="35"/>
                  </a:cubicBezTo>
                  <a:cubicBezTo>
                    <a:pt x="18" y="36"/>
                    <a:pt x="18" y="39"/>
                    <a:pt x="16" y="38"/>
                  </a:cubicBezTo>
                  <a:cubicBezTo>
                    <a:pt x="15" y="37"/>
                    <a:pt x="15" y="37"/>
                    <a:pt x="13" y="39"/>
                  </a:cubicBezTo>
                  <a:cubicBezTo>
                    <a:pt x="10" y="36"/>
                    <a:pt x="14" y="38"/>
                    <a:pt x="8" y="32"/>
                  </a:cubicBezTo>
                  <a:cubicBezTo>
                    <a:pt x="6" y="30"/>
                    <a:pt x="5" y="29"/>
                    <a:pt x="4" y="28"/>
                  </a:cubicBezTo>
                  <a:cubicBezTo>
                    <a:pt x="3" y="26"/>
                    <a:pt x="3" y="25"/>
                    <a:pt x="2" y="22"/>
                  </a:cubicBezTo>
                  <a:cubicBezTo>
                    <a:pt x="0" y="19"/>
                    <a:pt x="0" y="17"/>
                    <a:pt x="2" y="19"/>
                  </a:cubicBezTo>
                  <a:cubicBezTo>
                    <a:pt x="3" y="20"/>
                    <a:pt x="4" y="17"/>
                    <a:pt x="4" y="15"/>
                  </a:cubicBezTo>
                  <a:cubicBezTo>
                    <a:pt x="4" y="12"/>
                    <a:pt x="4" y="12"/>
                    <a:pt x="5" y="14"/>
                  </a:cubicBezTo>
                  <a:cubicBezTo>
                    <a:pt x="6" y="15"/>
                    <a:pt x="9" y="14"/>
                    <a:pt x="7" y="13"/>
                  </a:cubicBezTo>
                  <a:cubicBezTo>
                    <a:pt x="5" y="13"/>
                    <a:pt x="4" y="12"/>
                    <a:pt x="4" y="11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6" y="10"/>
                    <a:pt x="5" y="9"/>
                    <a:pt x="5" y="8"/>
                  </a:cubicBezTo>
                  <a:cubicBezTo>
                    <a:pt x="10" y="8"/>
                    <a:pt x="11" y="9"/>
                    <a:pt x="14" y="8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515C6C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56" name="Freeform 45" descr="30%">
              <a:extLst>
                <a:ext uri="{FF2B5EF4-FFF2-40B4-BE49-F238E27FC236}">
                  <a16:creationId xmlns:a16="http://schemas.microsoft.com/office/drawing/2014/main" id="{2F6A41B7-A59A-41EA-6A44-FBCEB29DB8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19600" y="3796403"/>
              <a:ext cx="52388" cy="41275"/>
            </a:xfrm>
            <a:custGeom>
              <a:avLst/>
              <a:gdLst>
                <a:gd name="T0" fmla="*/ 26194 w 4"/>
                <a:gd name="T1" fmla="*/ 41275 h 4"/>
                <a:gd name="T2" fmla="*/ 26194 w 4"/>
                <a:gd name="T3" fmla="*/ 10319 h 4"/>
                <a:gd name="T4" fmla="*/ 39291 w 4"/>
                <a:gd name="T5" fmla="*/ 20638 h 4"/>
                <a:gd name="T6" fmla="*/ 26194 w 4"/>
                <a:gd name="T7" fmla="*/ 41275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4"/>
                  </a:moveTo>
                  <a:cubicBezTo>
                    <a:pt x="0" y="3"/>
                    <a:pt x="2" y="2"/>
                    <a:pt x="2" y="1"/>
                  </a:cubicBezTo>
                  <a:cubicBezTo>
                    <a:pt x="3" y="0"/>
                    <a:pt x="4" y="0"/>
                    <a:pt x="3" y="2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pattFill prst="pct30">
              <a:fgClr>
                <a:schemeClr val="bg2"/>
              </a:fgClr>
              <a:bgClr>
                <a:srgbClr val="FFFFFF"/>
              </a:bgClr>
            </a:patt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61" name="Freeform 47">
              <a:hlinkClick r:id="" action="ppaction://noaction"/>
              <a:extLst>
                <a:ext uri="{FF2B5EF4-FFF2-40B4-BE49-F238E27FC236}">
                  <a16:creationId xmlns:a16="http://schemas.microsoft.com/office/drawing/2014/main" id="{0D954D21-98A9-D6C5-633B-DD5AE79EE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59463" y="4112316"/>
              <a:ext cx="158750" cy="128587"/>
            </a:xfrm>
            <a:custGeom>
              <a:avLst/>
              <a:gdLst>
                <a:gd name="T0" fmla="*/ 26458 w 12"/>
                <a:gd name="T1" fmla="*/ 117871 h 12"/>
                <a:gd name="T2" fmla="*/ 52917 w 12"/>
                <a:gd name="T3" fmla="*/ 117871 h 12"/>
                <a:gd name="T4" fmla="*/ 92604 w 12"/>
                <a:gd name="T5" fmla="*/ 107156 h 12"/>
                <a:gd name="T6" fmla="*/ 105833 w 12"/>
                <a:gd name="T7" fmla="*/ 96440 h 12"/>
                <a:gd name="T8" fmla="*/ 145521 w 12"/>
                <a:gd name="T9" fmla="*/ 96440 h 12"/>
                <a:gd name="T10" fmla="*/ 158750 w 12"/>
                <a:gd name="T11" fmla="*/ 53578 h 12"/>
                <a:gd name="T12" fmla="*/ 132292 w 12"/>
                <a:gd name="T13" fmla="*/ 0 h 12"/>
                <a:gd name="T14" fmla="*/ 105833 w 12"/>
                <a:gd name="T15" fmla="*/ 32147 h 12"/>
                <a:gd name="T16" fmla="*/ 79375 w 12"/>
                <a:gd name="T17" fmla="*/ 21431 h 12"/>
                <a:gd name="T18" fmla="*/ 39688 w 12"/>
                <a:gd name="T19" fmla="*/ 85725 h 12"/>
                <a:gd name="T20" fmla="*/ 26458 w 12"/>
                <a:gd name="T21" fmla="*/ 117871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2"/>
                <a:gd name="T35" fmla="*/ 12 w 12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2">
                  <a:moveTo>
                    <a:pt x="2" y="11"/>
                  </a:moveTo>
                  <a:cubicBezTo>
                    <a:pt x="3" y="9"/>
                    <a:pt x="4" y="10"/>
                    <a:pt x="4" y="11"/>
                  </a:cubicBezTo>
                  <a:cubicBezTo>
                    <a:pt x="4" y="12"/>
                    <a:pt x="7" y="12"/>
                    <a:pt x="7" y="10"/>
                  </a:cubicBezTo>
                  <a:cubicBezTo>
                    <a:pt x="7" y="8"/>
                    <a:pt x="8" y="8"/>
                    <a:pt x="8" y="9"/>
                  </a:cubicBezTo>
                  <a:cubicBezTo>
                    <a:pt x="8" y="9"/>
                    <a:pt x="9" y="8"/>
                    <a:pt x="11" y="9"/>
                  </a:cubicBezTo>
                  <a:cubicBezTo>
                    <a:pt x="12" y="9"/>
                    <a:pt x="12" y="8"/>
                    <a:pt x="12" y="5"/>
                  </a:cubicBezTo>
                  <a:cubicBezTo>
                    <a:pt x="11" y="1"/>
                    <a:pt x="10" y="2"/>
                    <a:pt x="10" y="0"/>
                  </a:cubicBezTo>
                  <a:cubicBezTo>
                    <a:pt x="9" y="1"/>
                    <a:pt x="9" y="2"/>
                    <a:pt x="8" y="3"/>
                  </a:cubicBezTo>
                  <a:cubicBezTo>
                    <a:pt x="6" y="3"/>
                    <a:pt x="8" y="1"/>
                    <a:pt x="6" y="2"/>
                  </a:cubicBezTo>
                  <a:cubicBezTo>
                    <a:pt x="0" y="6"/>
                    <a:pt x="5" y="6"/>
                    <a:pt x="3" y="8"/>
                  </a:cubicBezTo>
                  <a:cubicBezTo>
                    <a:pt x="1" y="9"/>
                    <a:pt x="2" y="9"/>
                    <a:pt x="2" y="11"/>
                  </a:cubicBezTo>
                  <a:close/>
                </a:path>
              </a:pathLst>
            </a:custGeom>
            <a:solidFill>
              <a:srgbClr val="515C6C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0" name="Freeform 48">
              <a:hlinkClick r:id="" action="ppaction://noaction"/>
              <a:extLst>
                <a:ext uri="{FF2B5EF4-FFF2-40B4-BE49-F238E27FC236}">
                  <a16:creationId xmlns:a16="http://schemas.microsoft.com/office/drawing/2014/main" id="{B623B9DA-577D-244E-FAE9-519D854D50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86450" y="4199628"/>
              <a:ext cx="163513" cy="150813"/>
            </a:xfrm>
            <a:custGeom>
              <a:avLst/>
              <a:gdLst>
                <a:gd name="T0" fmla="*/ 122635 w 12"/>
                <a:gd name="T1" fmla="*/ 10772 h 14"/>
                <a:gd name="T2" fmla="*/ 109009 w 12"/>
                <a:gd name="T3" fmla="*/ 32317 h 14"/>
                <a:gd name="T4" fmla="*/ 122635 w 12"/>
                <a:gd name="T5" fmla="*/ 75407 h 14"/>
                <a:gd name="T6" fmla="*/ 40878 w 12"/>
                <a:gd name="T7" fmla="*/ 150813 h 14"/>
                <a:gd name="T8" fmla="*/ 13626 w 12"/>
                <a:gd name="T9" fmla="*/ 86179 h 14"/>
                <a:gd name="T10" fmla="*/ 0 w 12"/>
                <a:gd name="T11" fmla="*/ 32317 h 14"/>
                <a:gd name="T12" fmla="*/ 27252 w 12"/>
                <a:gd name="T13" fmla="*/ 32317 h 14"/>
                <a:gd name="T14" fmla="*/ 68130 w 12"/>
                <a:gd name="T15" fmla="*/ 21545 h 14"/>
                <a:gd name="T16" fmla="*/ 81757 w 12"/>
                <a:gd name="T17" fmla="*/ 10772 h 14"/>
                <a:gd name="T18" fmla="*/ 122635 w 12"/>
                <a:gd name="T19" fmla="*/ 1077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9" y="1"/>
                  </a:moveTo>
                  <a:cubicBezTo>
                    <a:pt x="9" y="2"/>
                    <a:pt x="8" y="2"/>
                    <a:pt x="8" y="3"/>
                  </a:cubicBezTo>
                  <a:cubicBezTo>
                    <a:pt x="8" y="4"/>
                    <a:pt x="12" y="4"/>
                    <a:pt x="9" y="7"/>
                  </a:cubicBezTo>
                  <a:cubicBezTo>
                    <a:pt x="6" y="10"/>
                    <a:pt x="7" y="13"/>
                    <a:pt x="3" y="14"/>
                  </a:cubicBezTo>
                  <a:cubicBezTo>
                    <a:pt x="3" y="11"/>
                    <a:pt x="1" y="11"/>
                    <a:pt x="1" y="8"/>
                  </a:cubicBezTo>
                  <a:cubicBezTo>
                    <a:pt x="2" y="5"/>
                    <a:pt x="1" y="5"/>
                    <a:pt x="0" y="3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4"/>
                    <a:pt x="5" y="4"/>
                    <a:pt x="5" y="2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6" y="1"/>
                    <a:pt x="7" y="0"/>
                    <a:pt x="9" y="1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1" name="Freeform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C878ECE6-6278-D141-D0AC-6CA3EA6F02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44875" y="3013766"/>
              <a:ext cx="568325" cy="404812"/>
            </a:xfrm>
            <a:custGeom>
              <a:avLst/>
              <a:gdLst>
                <a:gd name="T0" fmla="*/ 216505 w 42"/>
                <a:gd name="T1" fmla="*/ 394159 h 38"/>
                <a:gd name="T2" fmla="*/ 202973 w 42"/>
                <a:gd name="T3" fmla="*/ 330241 h 38"/>
                <a:gd name="T4" fmla="*/ 202973 w 42"/>
                <a:gd name="T5" fmla="*/ 287630 h 38"/>
                <a:gd name="T6" fmla="*/ 338289 w 42"/>
                <a:gd name="T7" fmla="*/ 287630 h 38"/>
                <a:gd name="T8" fmla="*/ 365352 w 42"/>
                <a:gd name="T9" fmla="*/ 287630 h 38"/>
                <a:gd name="T10" fmla="*/ 392415 w 42"/>
                <a:gd name="T11" fmla="*/ 276977 h 38"/>
                <a:gd name="T12" fmla="*/ 433010 w 42"/>
                <a:gd name="T13" fmla="*/ 298282 h 38"/>
                <a:gd name="T14" fmla="*/ 460073 w 42"/>
                <a:gd name="T15" fmla="*/ 287630 h 38"/>
                <a:gd name="T16" fmla="*/ 568325 w 42"/>
                <a:gd name="T17" fmla="*/ 234365 h 38"/>
                <a:gd name="T18" fmla="*/ 554793 w 42"/>
                <a:gd name="T19" fmla="*/ 202406 h 38"/>
                <a:gd name="T20" fmla="*/ 527730 w 42"/>
                <a:gd name="T21" fmla="*/ 181100 h 38"/>
                <a:gd name="T22" fmla="*/ 473604 w 42"/>
                <a:gd name="T23" fmla="*/ 149141 h 38"/>
                <a:gd name="T24" fmla="*/ 473604 w 42"/>
                <a:gd name="T25" fmla="*/ 127835 h 38"/>
                <a:gd name="T26" fmla="*/ 460073 w 42"/>
                <a:gd name="T27" fmla="*/ 117182 h 38"/>
                <a:gd name="T28" fmla="*/ 433010 w 42"/>
                <a:gd name="T29" fmla="*/ 85224 h 38"/>
                <a:gd name="T30" fmla="*/ 419478 w 42"/>
                <a:gd name="T31" fmla="*/ 21306 h 38"/>
                <a:gd name="T32" fmla="*/ 392415 w 42"/>
                <a:gd name="T33" fmla="*/ 21306 h 38"/>
                <a:gd name="T34" fmla="*/ 365352 w 42"/>
                <a:gd name="T35" fmla="*/ 10653 h 38"/>
                <a:gd name="T36" fmla="*/ 284163 w 42"/>
                <a:gd name="T37" fmla="*/ 42612 h 38"/>
                <a:gd name="T38" fmla="*/ 243568 w 42"/>
                <a:gd name="T39" fmla="*/ 74571 h 38"/>
                <a:gd name="T40" fmla="*/ 202973 w 42"/>
                <a:gd name="T41" fmla="*/ 106529 h 38"/>
                <a:gd name="T42" fmla="*/ 162379 w 42"/>
                <a:gd name="T43" fmla="*/ 117182 h 38"/>
                <a:gd name="T44" fmla="*/ 135315 w 42"/>
                <a:gd name="T45" fmla="*/ 138488 h 38"/>
                <a:gd name="T46" fmla="*/ 108252 w 42"/>
                <a:gd name="T47" fmla="*/ 127835 h 38"/>
                <a:gd name="T48" fmla="*/ 108252 w 42"/>
                <a:gd name="T49" fmla="*/ 159794 h 38"/>
                <a:gd name="T50" fmla="*/ 81189 w 42"/>
                <a:gd name="T51" fmla="*/ 181100 h 38"/>
                <a:gd name="T52" fmla="*/ 81189 w 42"/>
                <a:gd name="T53" fmla="*/ 213059 h 38"/>
                <a:gd name="T54" fmla="*/ 27063 w 42"/>
                <a:gd name="T55" fmla="*/ 234365 h 38"/>
                <a:gd name="T56" fmla="*/ 13532 w 42"/>
                <a:gd name="T57" fmla="*/ 287630 h 38"/>
                <a:gd name="T58" fmla="*/ 13532 w 42"/>
                <a:gd name="T59" fmla="*/ 330241 h 38"/>
                <a:gd name="T60" fmla="*/ 67658 w 42"/>
                <a:gd name="T61" fmla="*/ 372853 h 38"/>
                <a:gd name="T62" fmla="*/ 135315 w 42"/>
                <a:gd name="T63" fmla="*/ 362200 h 38"/>
                <a:gd name="T64" fmla="*/ 216505 w 42"/>
                <a:gd name="T65" fmla="*/ 394159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"/>
                <a:gd name="T100" fmla="*/ 0 h 38"/>
                <a:gd name="T101" fmla="*/ 42 w 42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" h="38">
                  <a:moveTo>
                    <a:pt x="16" y="37"/>
                  </a:moveTo>
                  <a:cubicBezTo>
                    <a:pt x="15" y="35"/>
                    <a:pt x="15" y="32"/>
                    <a:pt x="15" y="31"/>
                  </a:cubicBezTo>
                  <a:cubicBezTo>
                    <a:pt x="15" y="31"/>
                    <a:pt x="13" y="27"/>
                    <a:pt x="15" y="27"/>
                  </a:cubicBezTo>
                  <a:cubicBezTo>
                    <a:pt x="17" y="27"/>
                    <a:pt x="24" y="27"/>
                    <a:pt x="25" y="27"/>
                  </a:cubicBezTo>
                  <a:cubicBezTo>
                    <a:pt x="26" y="27"/>
                    <a:pt x="26" y="28"/>
                    <a:pt x="27" y="27"/>
                  </a:cubicBezTo>
                  <a:cubicBezTo>
                    <a:pt x="28" y="27"/>
                    <a:pt x="28" y="26"/>
                    <a:pt x="29" y="26"/>
                  </a:cubicBezTo>
                  <a:cubicBezTo>
                    <a:pt x="32" y="27"/>
                    <a:pt x="32" y="28"/>
                    <a:pt x="32" y="28"/>
                  </a:cubicBezTo>
                  <a:cubicBezTo>
                    <a:pt x="33" y="28"/>
                    <a:pt x="34" y="27"/>
                    <a:pt x="34" y="27"/>
                  </a:cubicBezTo>
                  <a:cubicBezTo>
                    <a:pt x="38" y="23"/>
                    <a:pt x="39" y="27"/>
                    <a:pt x="42" y="22"/>
                  </a:cubicBezTo>
                  <a:cubicBezTo>
                    <a:pt x="41" y="20"/>
                    <a:pt x="40" y="19"/>
                    <a:pt x="41" y="19"/>
                  </a:cubicBezTo>
                  <a:cubicBezTo>
                    <a:pt x="42" y="18"/>
                    <a:pt x="40" y="15"/>
                    <a:pt x="39" y="17"/>
                  </a:cubicBezTo>
                  <a:cubicBezTo>
                    <a:pt x="38" y="18"/>
                    <a:pt x="36" y="15"/>
                    <a:pt x="35" y="14"/>
                  </a:cubicBezTo>
                  <a:cubicBezTo>
                    <a:pt x="34" y="14"/>
                    <a:pt x="34" y="12"/>
                    <a:pt x="35" y="12"/>
                  </a:cubicBezTo>
                  <a:cubicBezTo>
                    <a:pt x="36" y="13"/>
                    <a:pt x="36" y="12"/>
                    <a:pt x="34" y="11"/>
                  </a:cubicBezTo>
                  <a:cubicBezTo>
                    <a:pt x="33" y="9"/>
                    <a:pt x="32" y="11"/>
                    <a:pt x="32" y="8"/>
                  </a:cubicBezTo>
                  <a:cubicBezTo>
                    <a:pt x="31" y="4"/>
                    <a:pt x="30" y="6"/>
                    <a:pt x="31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8" y="1"/>
                    <a:pt x="28" y="2"/>
                    <a:pt x="27" y="1"/>
                  </a:cubicBezTo>
                  <a:cubicBezTo>
                    <a:pt x="25" y="0"/>
                    <a:pt x="27" y="2"/>
                    <a:pt x="21" y="4"/>
                  </a:cubicBezTo>
                  <a:cubicBezTo>
                    <a:pt x="18" y="5"/>
                    <a:pt x="20" y="8"/>
                    <a:pt x="18" y="7"/>
                  </a:cubicBezTo>
                  <a:cubicBezTo>
                    <a:pt x="16" y="6"/>
                    <a:pt x="15" y="7"/>
                    <a:pt x="15" y="10"/>
                  </a:cubicBezTo>
                  <a:cubicBezTo>
                    <a:pt x="15" y="12"/>
                    <a:pt x="12" y="9"/>
                    <a:pt x="12" y="11"/>
                  </a:cubicBezTo>
                  <a:cubicBezTo>
                    <a:pt x="12" y="12"/>
                    <a:pt x="12" y="14"/>
                    <a:pt x="10" y="13"/>
                  </a:cubicBezTo>
                  <a:cubicBezTo>
                    <a:pt x="8" y="13"/>
                    <a:pt x="9" y="11"/>
                    <a:pt x="8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7"/>
                    <a:pt x="6" y="16"/>
                    <a:pt x="6" y="17"/>
                  </a:cubicBezTo>
                  <a:cubicBezTo>
                    <a:pt x="7" y="18"/>
                    <a:pt x="7" y="18"/>
                    <a:pt x="6" y="20"/>
                  </a:cubicBezTo>
                  <a:cubicBezTo>
                    <a:pt x="5" y="22"/>
                    <a:pt x="1" y="21"/>
                    <a:pt x="2" y="22"/>
                  </a:cubicBezTo>
                  <a:cubicBezTo>
                    <a:pt x="2" y="23"/>
                    <a:pt x="2" y="26"/>
                    <a:pt x="1" y="27"/>
                  </a:cubicBezTo>
                  <a:cubicBezTo>
                    <a:pt x="0" y="27"/>
                    <a:pt x="2" y="28"/>
                    <a:pt x="1" y="31"/>
                  </a:cubicBezTo>
                  <a:cubicBezTo>
                    <a:pt x="5" y="32"/>
                    <a:pt x="1" y="32"/>
                    <a:pt x="5" y="35"/>
                  </a:cubicBezTo>
                  <a:cubicBezTo>
                    <a:pt x="9" y="38"/>
                    <a:pt x="6" y="34"/>
                    <a:pt x="10" y="34"/>
                  </a:cubicBezTo>
                  <a:cubicBezTo>
                    <a:pt x="14" y="34"/>
                    <a:pt x="13" y="37"/>
                    <a:pt x="1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2" name="Freeform 50">
              <a:hlinkClick r:id="" action="ppaction://noaction"/>
              <a:extLst>
                <a:ext uri="{FF2B5EF4-FFF2-40B4-BE49-F238E27FC236}">
                  <a16:creationId xmlns:a16="http://schemas.microsoft.com/office/drawing/2014/main" id="{1E3B22A6-068D-CBEF-3FC2-23254BCBE0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92550" y="3196328"/>
              <a:ext cx="244475" cy="428625"/>
            </a:xfrm>
            <a:custGeom>
              <a:avLst/>
              <a:gdLst>
                <a:gd name="T0" fmla="*/ 122238 w 18"/>
                <a:gd name="T1" fmla="*/ 53578 h 40"/>
                <a:gd name="T2" fmla="*/ 13582 w 18"/>
                <a:gd name="T3" fmla="*/ 107156 h 40"/>
                <a:gd name="T4" fmla="*/ 40746 w 18"/>
                <a:gd name="T5" fmla="*/ 171450 h 40"/>
                <a:gd name="T6" fmla="*/ 54328 w 18"/>
                <a:gd name="T7" fmla="*/ 225028 h 40"/>
                <a:gd name="T8" fmla="*/ 67910 w 18"/>
                <a:gd name="T9" fmla="*/ 375047 h 40"/>
                <a:gd name="T10" fmla="*/ 54328 w 18"/>
                <a:gd name="T11" fmla="*/ 385763 h 40"/>
                <a:gd name="T12" fmla="*/ 67910 w 18"/>
                <a:gd name="T13" fmla="*/ 428625 h 40"/>
                <a:gd name="T14" fmla="*/ 149401 w 18"/>
                <a:gd name="T15" fmla="*/ 428625 h 40"/>
                <a:gd name="T16" fmla="*/ 149401 w 18"/>
                <a:gd name="T17" fmla="*/ 278606 h 40"/>
                <a:gd name="T18" fmla="*/ 176565 w 18"/>
                <a:gd name="T19" fmla="*/ 225028 h 40"/>
                <a:gd name="T20" fmla="*/ 217311 w 18"/>
                <a:gd name="T21" fmla="*/ 150019 h 40"/>
                <a:gd name="T22" fmla="*/ 203729 w 18"/>
                <a:gd name="T23" fmla="*/ 64294 h 40"/>
                <a:gd name="T24" fmla="*/ 162983 w 18"/>
                <a:gd name="T25" fmla="*/ 21431 h 40"/>
                <a:gd name="T26" fmla="*/ 135819 w 18"/>
                <a:gd name="T27" fmla="*/ 21431 h 40"/>
                <a:gd name="T28" fmla="*/ 122238 w 18"/>
                <a:gd name="T29" fmla="*/ 53578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0"/>
                <a:gd name="T47" fmla="*/ 18 w 1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0">
                  <a:moveTo>
                    <a:pt x="9" y="5"/>
                  </a:moveTo>
                  <a:cubicBezTo>
                    <a:pt x="6" y="10"/>
                    <a:pt x="5" y="6"/>
                    <a:pt x="1" y="10"/>
                  </a:cubicBezTo>
                  <a:cubicBezTo>
                    <a:pt x="0" y="14"/>
                    <a:pt x="1" y="15"/>
                    <a:pt x="3" y="16"/>
                  </a:cubicBezTo>
                  <a:cubicBezTo>
                    <a:pt x="5" y="16"/>
                    <a:pt x="3" y="21"/>
                    <a:pt x="4" y="21"/>
                  </a:cubicBezTo>
                  <a:cubicBezTo>
                    <a:pt x="6" y="22"/>
                    <a:pt x="5" y="33"/>
                    <a:pt x="5" y="35"/>
                  </a:cubicBezTo>
                  <a:cubicBezTo>
                    <a:pt x="5" y="36"/>
                    <a:pt x="4" y="35"/>
                    <a:pt x="4" y="36"/>
                  </a:cubicBezTo>
                  <a:cubicBezTo>
                    <a:pt x="5" y="37"/>
                    <a:pt x="6" y="39"/>
                    <a:pt x="5" y="40"/>
                  </a:cubicBezTo>
                  <a:cubicBezTo>
                    <a:pt x="8" y="40"/>
                    <a:pt x="9" y="40"/>
                    <a:pt x="11" y="40"/>
                  </a:cubicBezTo>
                  <a:cubicBezTo>
                    <a:pt x="12" y="34"/>
                    <a:pt x="11" y="31"/>
                    <a:pt x="11" y="26"/>
                  </a:cubicBezTo>
                  <a:cubicBezTo>
                    <a:pt x="11" y="21"/>
                    <a:pt x="12" y="24"/>
                    <a:pt x="13" y="21"/>
                  </a:cubicBezTo>
                  <a:cubicBezTo>
                    <a:pt x="13" y="18"/>
                    <a:pt x="14" y="19"/>
                    <a:pt x="16" y="14"/>
                  </a:cubicBezTo>
                  <a:cubicBezTo>
                    <a:pt x="18" y="9"/>
                    <a:pt x="14" y="9"/>
                    <a:pt x="15" y="6"/>
                  </a:cubicBezTo>
                  <a:cubicBezTo>
                    <a:pt x="14" y="4"/>
                    <a:pt x="14" y="4"/>
                    <a:pt x="12" y="2"/>
                  </a:cubicBezTo>
                  <a:cubicBezTo>
                    <a:pt x="10" y="0"/>
                    <a:pt x="11" y="2"/>
                    <a:pt x="10" y="2"/>
                  </a:cubicBezTo>
                  <a:cubicBezTo>
                    <a:pt x="8" y="2"/>
                    <a:pt x="10" y="3"/>
                    <a:pt x="9" y="5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3" name="Freeform 51">
              <a:hlinkClick r:id="" action="ppaction://noaction"/>
              <a:extLst>
                <a:ext uri="{FF2B5EF4-FFF2-40B4-BE49-F238E27FC236}">
                  <a16:creationId xmlns:a16="http://schemas.microsoft.com/office/drawing/2014/main" id="{1ED102C3-0551-2553-3B2E-6CE63869F1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27388" y="3304278"/>
              <a:ext cx="460375" cy="446088"/>
            </a:xfrm>
            <a:custGeom>
              <a:avLst/>
              <a:gdLst>
                <a:gd name="T0" fmla="*/ 433294 w 34"/>
                <a:gd name="T1" fmla="*/ 106211 h 42"/>
                <a:gd name="T2" fmla="*/ 433294 w 34"/>
                <a:gd name="T3" fmla="*/ 201802 h 42"/>
                <a:gd name="T4" fmla="*/ 392673 w 34"/>
                <a:gd name="T5" fmla="*/ 297392 h 42"/>
                <a:gd name="T6" fmla="*/ 406213 w 34"/>
                <a:gd name="T7" fmla="*/ 361119 h 42"/>
                <a:gd name="T8" fmla="*/ 419754 w 34"/>
                <a:gd name="T9" fmla="*/ 392982 h 42"/>
                <a:gd name="T10" fmla="*/ 392673 w 34"/>
                <a:gd name="T11" fmla="*/ 392982 h 42"/>
                <a:gd name="T12" fmla="*/ 352051 w 34"/>
                <a:gd name="T13" fmla="*/ 392982 h 42"/>
                <a:gd name="T14" fmla="*/ 311430 w 34"/>
                <a:gd name="T15" fmla="*/ 392982 h 42"/>
                <a:gd name="T16" fmla="*/ 189566 w 34"/>
                <a:gd name="T17" fmla="*/ 403603 h 42"/>
                <a:gd name="T18" fmla="*/ 81243 w 34"/>
                <a:gd name="T19" fmla="*/ 446088 h 42"/>
                <a:gd name="T20" fmla="*/ 94783 w 34"/>
                <a:gd name="T21" fmla="*/ 361119 h 42"/>
                <a:gd name="T22" fmla="*/ 67702 w 34"/>
                <a:gd name="T23" fmla="*/ 329255 h 42"/>
                <a:gd name="T24" fmla="*/ 13540 w 34"/>
                <a:gd name="T25" fmla="*/ 297392 h 42"/>
                <a:gd name="T26" fmla="*/ 13540 w 34"/>
                <a:gd name="T27" fmla="*/ 223044 h 42"/>
                <a:gd name="T28" fmla="*/ 54162 w 34"/>
                <a:gd name="T29" fmla="*/ 201802 h 42"/>
                <a:gd name="T30" fmla="*/ 27081 w 34"/>
                <a:gd name="T31" fmla="*/ 180559 h 42"/>
                <a:gd name="T32" fmla="*/ 81243 w 34"/>
                <a:gd name="T33" fmla="*/ 180559 h 42"/>
                <a:gd name="T34" fmla="*/ 67702 w 34"/>
                <a:gd name="T35" fmla="*/ 138075 h 42"/>
                <a:gd name="T36" fmla="*/ 40621 w 34"/>
                <a:gd name="T37" fmla="*/ 95590 h 42"/>
                <a:gd name="T38" fmla="*/ 54162 w 34"/>
                <a:gd name="T39" fmla="*/ 63727 h 42"/>
                <a:gd name="T40" fmla="*/ 135404 w 34"/>
                <a:gd name="T41" fmla="*/ 53106 h 42"/>
                <a:gd name="T42" fmla="*/ 176026 w 34"/>
                <a:gd name="T43" fmla="*/ 42485 h 42"/>
                <a:gd name="T44" fmla="*/ 230188 w 34"/>
                <a:gd name="T45" fmla="*/ 42485 h 42"/>
                <a:gd name="T46" fmla="*/ 284349 w 34"/>
                <a:gd name="T47" fmla="*/ 84969 h 42"/>
                <a:gd name="T48" fmla="*/ 352051 w 34"/>
                <a:gd name="T49" fmla="*/ 74348 h 42"/>
                <a:gd name="T50" fmla="*/ 433294 w 34"/>
                <a:gd name="T51" fmla="*/ 106211 h 4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4"/>
                <a:gd name="T79" fmla="*/ 0 h 42"/>
                <a:gd name="T80" fmla="*/ 34 w 34"/>
                <a:gd name="T81" fmla="*/ 42 h 4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4" h="42">
                  <a:moveTo>
                    <a:pt x="32" y="10"/>
                  </a:moveTo>
                  <a:cubicBezTo>
                    <a:pt x="31" y="12"/>
                    <a:pt x="34" y="19"/>
                    <a:pt x="32" y="19"/>
                  </a:cubicBezTo>
                  <a:cubicBezTo>
                    <a:pt x="31" y="20"/>
                    <a:pt x="30" y="24"/>
                    <a:pt x="29" y="28"/>
                  </a:cubicBezTo>
                  <a:cubicBezTo>
                    <a:pt x="28" y="29"/>
                    <a:pt x="30" y="33"/>
                    <a:pt x="30" y="34"/>
                  </a:cubicBezTo>
                  <a:cubicBezTo>
                    <a:pt x="31" y="35"/>
                    <a:pt x="32" y="38"/>
                    <a:pt x="31" y="37"/>
                  </a:cubicBezTo>
                  <a:cubicBezTo>
                    <a:pt x="31" y="37"/>
                    <a:pt x="31" y="37"/>
                    <a:pt x="29" y="37"/>
                  </a:cubicBezTo>
                  <a:cubicBezTo>
                    <a:pt x="28" y="37"/>
                    <a:pt x="29" y="38"/>
                    <a:pt x="26" y="37"/>
                  </a:cubicBezTo>
                  <a:cubicBezTo>
                    <a:pt x="23" y="37"/>
                    <a:pt x="25" y="37"/>
                    <a:pt x="23" y="37"/>
                  </a:cubicBezTo>
                  <a:cubicBezTo>
                    <a:pt x="20" y="38"/>
                    <a:pt x="20" y="37"/>
                    <a:pt x="14" y="38"/>
                  </a:cubicBezTo>
                  <a:cubicBezTo>
                    <a:pt x="8" y="40"/>
                    <a:pt x="8" y="42"/>
                    <a:pt x="6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7" y="32"/>
                    <a:pt x="5" y="33"/>
                    <a:pt x="5" y="31"/>
                  </a:cubicBezTo>
                  <a:cubicBezTo>
                    <a:pt x="5" y="29"/>
                    <a:pt x="0" y="30"/>
                    <a:pt x="1" y="28"/>
                  </a:cubicBezTo>
                  <a:cubicBezTo>
                    <a:pt x="2" y="26"/>
                    <a:pt x="3" y="25"/>
                    <a:pt x="1" y="21"/>
                  </a:cubicBezTo>
                  <a:cubicBezTo>
                    <a:pt x="3" y="23"/>
                    <a:pt x="4" y="21"/>
                    <a:pt x="4" y="19"/>
                  </a:cubicBezTo>
                  <a:cubicBezTo>
                    <a:pt x="4" y="17"/>
                    <a:pt x="3" y="19"/>
                    <a:pt x="2" y="17"/>
                  </a:cubicBezTo>
                  <a:cubicBezTo>
                    <a:pt x="2" y="16"/>
                    <a:pt x="3" y="16"/>
                    <a:pt x="6" y="17"/>
                  </a:cubicBezTo>
                  <a:cubicBezTo>
                    <a:pt x="6" y="14"/>
                    <a:pt x="3" y="15"/>
                    <a:pt x="5" y="13"/>
                  </a:cubicBezTo>
                  <a:cubicBezTo>
                    <a:pt x="6" y="11"/>
                    <a:pt x="3" y="11"/>
                    <a:pt x="3" y="9"/>
                  </a:cubicBezTo>
                  <a:cubicBezTo>
                    <a:pt x="4" y="7"/>
                    <a:pt x="2" y="7"/>
                    <a:pt x="4" y="6"/>
                  </a:cubicBezTo>
                  <a:cubicBezTo>
                    <a:pt x="8" y="1"/>
                    <a:pt x="7" y="8"/>
                    <a:pt x="10" y="5"/>
                  </a:cubicBezTo>
                  <a:cubicBezTo>
                    <a:pt x="12" y="2"/>
                    <a:pt x="13" y="0"/>
                    <a:pt x="13" y="4"/>
                  </a:cubicBezTo>
                  <a:cubicBezTo>
                    <a:pt x="13" y="7"/>
                    <a:pt x="15" y="4"/>
                    <a:pt x="17" y="4"/>
                  </a:cubicBezTo>
                  <a:cubicBezTo>
                    <a:pt x="21" y="5"/>
                    <a:pt x="17" y="5"/>
                    <a:pt x="21" y="8"/>
                  </a:cubicBezTo>
                  <a:cubicBezTo>
                    <a:pt x="25" y="11"/>
                    <a:pt x="22" y="7"/>
                    <a:pt x="26" y="7"/>
                  </a:cubicBezTo>
                  <a:cubicBezTo>
                    <a:pt x="30" y="7"/>
                    <a:pt x="29" y="10"/>
                    <a:pt x="32" y="1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4" name="Freeform 52">
              <a:hlinkClick r:id="" action="ppaction://noaction"/>
              <a:extLst>
                <a:ext uri="{FF2B5EF4-FFF2-40B4-BE49-F238E27FC236}">
                  <a16:creationId xmlns:a16="http://schemas.microsoft.com/office/drawing/2014/main" id="{43D01078-4E09-7248-16D6-AAC0BF6370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3625" y="3293166"/>
              <a:ext cx="328613" cy="446087"/>
            </a:xfrm>
            <a:custGeom>
              <a:avLst/>
              <a:gdLst>
                <a:gd name="T0" fmla="*/ 232768 w 24"/>
                <a:gd name="T1" fmla="*/ 0 h 42"/>
                <a:gd name="T2" fmla="*/ 260152 w 24"/>
                <a:gd name="T3" fmla="*/ 95590 h 42"/>
                <a:gd name="T4" fmla="*/ 273844 w 24"/>
                <a:gd name="T5" fmla="*/ 148696 h 42"/>
                <a:gd name="T6" fmla="*/ 273844 w 24"/>
                <a:gd name="T7" fmla="*/ 223044 h 42"/>
                <a:gd name="T8" fmla="*/ 287536 w 24"/>
                <a:gd name="T9" fmla="*/ 276149 h 42"/>
                <a:gd name="T10" fmla="*/ 328613 w 24"/>
                <a:gd name="T11" fmla="*/ 339876 h 42"/>
                <a:gd name="T12" fmla="*/ 287536 w 24"/>
                <a:gd name="T13" fmla="*/ 361118 h 42"/>
                <a:gd name="T14" fmla="*/ 164307 w 24"/>
                <a:gd name="T15" fmla="*/ 403603 h 42"/>
                <a:gd name="T16" fmla="*/ 82153 w 24"/>
                <a:gd name="T17" fmla="*/ 435466 h 42"/>
                <a:gd name="T18" fmla="*/ 13692 w 24"/>
                <a:gd name="T19" fmla="*/ 414224 h 42"/>
                <a:gd name="T20" fmla="*/ 41077 w 24"/>
                <a:gd name="T21" fmla="*/ 403603 h 42"/>
                <a:gd name="T22" fmla="*/ 27384 w 24"/>
                <a:gd name="T23" fmla="*/ 371739 h 42"/>
                <a:gd name="T24" fmla="*/ 13692 w 24"/>
                <a:gd name="T25" fmla="*/ 308012 h 42"/>
                <a:gd name="T26" fmla="*/ 54769 w 24"/>
                <a:gd name="T27" fmla="*/ 212422 h 42"/>
                <a:gd name="T28" fmla="*/ 54769 w 24"/>
                <a:gd name="T29" fmla="*/ 116832 h 42"/>
                <a:gd name="T30" fmla="*/ 41077 w 24"/>
                <a:gd name="T31" fmla="*/ 53106 h 42"/>
                <a:gd name="T32" fmla="*/ 41077 w 24"/>
                <a:gd name="T33" fmla="*/ 10621 h 42"/>
                <a:gd name="T34" fmla="*/ 177999 w 24"/>
                <a:gd name="T35" fmla="*/ 10621 h 42"/>
                <a:gd name="T36" fmla="*/ 205383 w 24"/>
                <a:gd name="T37" fmla="*/ 10621 h 42"/>
                <a:gd name="T38" fmla="*/ 232768 w 24"/>
                <a:gd name="T39" fmla="*/ 0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"/>
                <a:gd name="T61" fmla="*/ 0 h 42"/>
                <a:gd name="T62" fmla="*/ 24 w 24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" h="42">
                  <a:moveTo>
                    <a:pt x="17" y="0"/>
                  </a:moveTo>
                  <a:cubicBezTo>
                    <a:pt x="17" y="6"/>
                    <a:pt x="20" y="4"/>
                    <a:pt x="19" y="9"/>
                  </a:cubicBezTo>
                  <a:cubicBezTo>
                    <a:pt x="18" y="14"/>
                    <a:pt x="21" y="9"/>
                    <a:pt x="20" y="14"/>
                  </a:cubicBezTo>
                  <a:cubicBezTo>
                    <a:pt x="19" y="18"/>
                    <a:pt x="22" y="15"/>
                    <a:pt x="20" y="21"/>
                  </a:cubicBezTo>
                  <a:cubicBezTo>
                    <a:pt x="19" y="27"/>
                    <a:pt x="21" y="22"/>
                    <a:pt x="21" y="26"/>
                  </a:cubicBezTo>
                  <a:cubicBezTo>
                    <a:pt x="20" y="29"/>
                    <a:pt x="22" y="30"/>
                    <a:pt x="24" y="32"/>
                  </a:cubicBezTo>
                  <a:cubicBezTo>
                    <a:pt x="22" y="33"/>
                    <a:pt x="24" y="34"/>
                    <a:pt x="21" y="34"/>
                  </a:cubicBezTo>
                  <a:cubicBezTo>
                    <a:pt x="15" y="35"/>
                    <a:pt x="16" y="38"/>
                    <a:pt x="12" y="38"/>
                  </a:cubicBezTo>
                  <a:cubicBezTo>
                    <a:pt x="9" y="39"/>
                    <a:pt x="8" y="42"/>
                    <a:pt x="6" y="41"/>
                  </a:cubicBezTo>
                  <a:cubicBezTo>
                    <a:pt x="5" y="39"/>
                    <a:pt x="2" y="39"/>
                    <a:pt x="1" y="39"/>
                  </a:cubicBezTo>
                  <a:cubicBezTo>
                    <a:pt x="0" y="39"/>
                    <a:pt x="2" y="39"/>
                    <a:pt x="3" y="38"/>
                  </a:cubicBezTo>
                  <a:cubicBezTo>
                    <a:pt x="4" y="39"/>
                    <a:pt x="3" y="36"/>
                    <a:pt x="2" y="35"/>
                  </a:cubicBezTo>
                  <a:cubicBezTo>
                    <a:pt x="2" y="34"/>
                    <a:pt x="0" y="30"/>
                    <a:pt x="1" y="29"/>
                  </a:cubicBezTo>
                  <a:cubicBezTo>
                    <a:pt x="2" y="25"/>
                    <a:pt x="3" y="21"/>
                    <a:pt x="4" y="20"/>
                  </a:cubicBezTo>
                  <a:cubicBezTo>
                    <a:pt x="6" y="20"/>
                    <a:pt x="3" y="13"/>
                    <a:pt x="4" y="11"/>
                  </a:cubicBezTo>
                  <a:cubicBezTo>
                    <a:pt x="3" y="9"/>
                    <a:pt x="3" y="6"/>
                    <a:pt x="3" y="5"/>
                  </a:cubicBezTo>
                  <a:cubicBezTo>
                    <a:pt x="3" y="5"/>
                    <a:pt x="1" y="1"/>
                    <a:pt x="3" y="1"/>
                  </a:cubicBezTo>
                  <a:cubicBezTo>
                    <a:pt x="5" y="1"/>
                    <a:pt x="12" y="1"/>
                    <a:pt x="13" y="1"/>
                  </a:cubicBezTo>
                  <a:cubicBezTo>
                    <a:pt x="14" y="1"/>
                    <a:pt x="14" y="2"/>
                    <a:pt x="15" y="1"/>
                  </a:cubicBezTo>
                  <a:cubicBezTo>
                    <a:pt x="16" y="1"/>
                    <a:pt x="16" y="0"/>
                    <a:pt x="17" y="0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5" name="Freeform 53">
              <a:hlinkClick r:id="" action="ppaction://noaction"/>
              <a:extLst>
                <a:ext uri="{FF2B5EF4-FFF2-40B4-BE49-F238E27FC236}">
                  <a16:creationId xmlns:a16="http://schemas.microsoft.com/office/drawing/2014/main" id="{17710333-3BEB-3350-AA29-763A9468B2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35400" y="3293166"/>
              <a:ext cx="136525" cy="342900"/>
            </a:xfrm>
            <a:custGeom>
              <a:avLst/>
              <a:gdLst>
                <a:gd name="T0" fmla="*/ 0 w 10"/>
                <a:gd name="T1" fmla="*/ 0 h 32"/>
                <a:gd name="T2" fmla="*/ 40957 w 10"/>
                <a:gd name="T3" fmla="*/ 21431 h 32"/>
                <a:gd name="T4" fmla="*/ 68263 w 10"/>
                <a:gd name="T5" fmla="*/ 10716 h 32"/>
                <a:gd name="T6" fmla="*/ 95567 w 10"/>
                <a:gd name="T7" fmla="*/ 75009 h 32"/>
                <a:gd name="T8" fmla="*/ 109220 w 10"/>
                <a:gd name="T9" fmla="*/ 128587 h 32"/>
                <a:gd name="T10" fmla="*/ 122873 w 10"/>
                <a:gd name="T11" fmla="*/ 278606 h 32"/>
                <a:gd name="T12" fmla="*/ 109220 w 10"/>
                <a:gd name="T13" fmla="*/ 289322 h 32"/>
                <a:gd name="T14" fmla="*/ 122873 w 10"/>
                <a:gd name="T15" fmla="*/ 332184 h 32"/>
                <a:gd name="T16" fmla="*/ 95567 w 10"/>
                <a:gd name="T17" fmla="*/ 342900 h 32"/>
                <a:gd name="T18" fmla="*/ 54610 w 10"/>
                <a:gd name="T19" fmla="*/ 278606 h 32"/>
                <a:gd name="T20" fmla="*/ 40957 w 10"/>
                <a:gd name="T21" fmla="*/ 225028 h 32"/>
                <a:gd name="T22" fmla="*/ 40957 w 10"/>
                <a:gd name="T23" fmla="*/ 150019 h 32"/>
                <a:gd name="T24" fmla="*/ 27305 w 10"/>
                <a:gd name="T25" fmla="*/ 96441 h 32"/>
                <a:gd name="T26" fmla="*/ 0 w 10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32"/>
                <a:gd name="T44" fmla="*/ 10 w 10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32">
                  <a:moveTo>
                    <a:pt x="0" y="0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4" y="5"/>
                    <a:pt x="5" y="6"/>
                    <a:pt x="7" y="7"/>
                  </a:cubicBezTo>
                  <a:cubicBezTo>
                    <a:pt x="9" y="7"/>
                    <a:pt x="7" y="12"/>
                    <a:pt x="8" y="12"/>
                  </a:cubicBezTo>
                  <a:cubicBezTo>
                    <a:pt x="10" y="13"/>
                    <a:pt x="9" y="24"/>
                    <a:pt x="9" y="26"/>
                  </a:cubicBezTo>
                  <a:cubicBezTo>
                    <a:pt x="9" y="27"/>
                    <a:pt x="8" y="26"/>
                    <a:pt x="8" y="27"/>
                  </a:cubicBezTo>
                  <a:cubicBezTo>
                    <a:pt x="9" y="28"/>
                    <a:pt x="10" y="30"/>
                    <a:pt x="9" y="31"/>
                  </a:cubicBezTo>
                  <a:cubicBezTo>
                    <a:pt x="8" y="32"/>
                    <a:pt x="7" y="32"/>
                    <a:pt x="7" y="32"/>
                  </a:cubicBezTo>
                  <a:cubicBezTo>
                    <a:pt x="5" y="30"/>
                    <a:pt x="3" y="29"/>
                    <a:pt x="4" y="26"/>
                  </a:cubicBezTo>
                  <a:cubicBezTo>
                    <a:pt x="4" y="22"/>
                    <a:pt x="2" y="27"/>
                    <a:pt x="3" y="21"/>
                  </a:cubicBezTo>
                  <a:cubicBezTo>
                    <a:pt x="5" y="15"/>
                    <a:pt x="2" y="18"/>
                    <a:pt x="3" y="14"/>
                  </a:cubicBezTo>
                  <a:cubicBezTo>
                    <a:pt x="4" y="9"/>
                    <a:pt x="1" y="14"/>
                    <a:pt x="2" y="9"/>
                  </a:cubicBezTo>
                  <a:cubicBezTo>
                    <a:pt x="3" y="4"/>
                    <a:pt x="0" y="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6" name="Freeform 54">
              <a:hlinkClick r:id="" action="ppaction://noaction"/>
              <a:extLst>
                <a:ext uri="{FF2B5EF4-FFF2-40B4-BE49-F238E27FC236}">
                  <a16:creationId xmlns:a16="http://schemas.microsoft.com/office/drawing/2014/main" id="{C22AC850-D524-E7B2-D489-51BBEE490B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13063" y="1551678"/>
              <a:ext cx="869950" cy="596900"/>
            </a:xfrm>
            <a:custGeom>
              <a:avLst/>
              <a:gdLst>
                <a:gd name="T0" fmla="*/ 312638 w 64"/>
                <a:gd name="T1" fmla="*/ 596900 h 56"/>
                <a:gd name="T2" fmla="*/ 0 w 64"/>
                <a:gd name="T3" fmla="*/ 596900 h 56"/>
                <a:gd name="T4" fmla="*/ 135930 w 64"/>
                <a:gd name="T5" fmla="*/ 543605 h 56"/>
                <a:gd name="T6" fmla="*/ 231080 w 64"/>
                <a:gd name="T7" fmla="*/ 447675 h 56"/>
                <a:gd name="T8" fmla="*/ 258266 w 64"/>
                <a:gd name="T9" fmla="*/ 298450 h 56"/>
                <a:gd name="T10" fmla="*/ 285452 w 64"/>
                <a:gd name="T11" fmla="*/ 234496 h 56"/>
                <a:gd name="T12" fmla="*/ 394196 w 64"/>
                <a:gd name="T13" fmla="*/ 170543 h 56"/>
                <a:gd name="T14" fmla="*/ 530126 w 64"/>
                <a:gd name="T15" fmla="*/ 10659 h 56"/>
                <a:gd name="T16" fmla="*/ 584498 w 64"/>
                <a:gd name="T17" fmla="*/ 53295 h 56"/>
                <a:gd name="T18" fmla="*/ 679648 w 64"/>
                <a:gd name="T19" fmla="*/ 53295 h 56"/>
                <a:gd name="T20" fmla="*/ 720427 w 64"/>
                <a:gd name="T21" fmla="*/ 42636 h 56"/>
                <a:gd name="T22" fmla="*/ 774799 w 64"/>
                <a:gd name="T23" fmla="*/ 63954 h 56"/>
                <a:gd name="T24" fmla="*/ 842764 w 64"/>
                <a:gd name="T25" fmla="*/ 245155 h 56"/>
                <a:gd name="T26" fmla="*/ 842764 w 64"/>
                <a:gd name="T27" fmla="*/ 277132 h 56"/>
                <a:gd name="T28" fmla="*/ 720427 w 64"/>
                <a:gd name="T29" fmla="*/ 298450 h 56"/>
                <a:gd name="T30" fmla="*/ 652462 w 64"/>
                <a:gd name="T31" fmla="*/ 330427 h 56"/>
                <a:gd name="T32" fmla="*/ 638869 w 64"/>
                <a:gd name="T33" fmla="*/ 383721 h 56"/>
                <a:gd name="T34" fmla="*/ 557312 w 64"/>
                <a:gd name="T35" fmla="*/ 426357 h 56"/>
                <a:gd name="T36" fmla="*/ 380603 w 64"/>
                <a:gd name="T37" fmla="*/ 490311 h 56"/>
                <a:gd name="T38" fmla="*/ 312638 w 64"/>
                <a:gd name="T39" fmla="*/ 522288 h 56"/>
                <a:gd name="T40" fmla="*/ 312638 w 64"/>
                <a:gd name="T41" fmla="*/ 596900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56"/>
                <a:gd name="T65" fmla="*/ 64 w 64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56">
                  <a:moveTo>
                    <a:pt x="23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1" y="52"/>
                    <a:pt x="6" y="55"/>
                    <a:pt x="10" y="51"/>
                  </a:cubicBezTo>
                  <a:cubicBezTo>
                    <a:pt x="13" y="46"/>
                    <a:pt x="13" y="51"/>
                    <a:pt x="17" y="42"/>
                  </a:cubicBezTo>
                  <a:cubicBezTo>
                    <a:pt x="19" y="38"/>
                    <a:pt x="15" y="33"/>
                    <a:pt x="19" y="28"/>
                  </a:cubicBezTo>
                  <a:cubicBezTo>
                    <a:pt x="22" y="24"/>
                    <a:pt x="18" y="25"/>
                    <a:pt x="21" y="22"/>
                  </a:cubicBezTo>
                  <a:cubicBezTo>
                    <a:pt x="24" y="19"/>
                    <a:pt x="21" y="19"/>
                    <a:pt x="29" y="16"/>
                  </a:cubicBezTo>
                  <a:cubicBezTo>
                    <a:pt x="37" y="13"/>
                    <a:pt x="35" y="2"/>
                    <a:pt x="39" y="1"/>
                  </a:cubicBezTo>
                  <a:cubicBezTo>
                    <a:pt x="42" y="0"/>
                    <a:pt x="39" y="3"/>
                    <a:pt x="43" y="5"/>
                  </a:cubicBezTo>
                  <a:cubicBezTo>
                    <a:pt x="47" y="7"/>
                    <a:pt x="48" y="4"/>
                    <a:pt x="50" y="5"/>
                  </a:cubicBezTo>
                  <a:cubicBezTo>
                    <a:pt x="52" y="6"/>
                    <a:pt x="53" y="2"/>
                    <a:pt x="53" y="4"/>
                  </a:cubicBezTo>
                  <a:cubicBezTo>
                    <a:pt x="53" y="7"/>
                    <a:pt x="56" y="6"/>
                    <a:pt x="57" y="6"/>
                  </a:cubicBezTo>
                  <a:cubicBezTo>
                    <a:pt x="61" y="8"/>
                    <a:pt x="58" y="21"/>
                    <a:pt x="62" y="23"/>
                  </a:cubicBezTo>
                  <a:cubicBezTo>
                    <a:pt x="64" y="24"/>
                    <a:pt x="62" y="24"/>
                    <a:pt x="62" y="26"/>
                  </a:cubicBezTo>
                  <a:cubicBezTo>
                    <a:pt x="62" y="28"/>
                    <a:pt x="55" y="25"/>
                    <a:pt x="53" y="28"/>
                  </a:cubicBezTo>
                  <a:cubicBezTo>
                    <a:pt x="51" y="30"/>
                    <a:pt x="47" y="28"/>
                    <a:pt x="48" y="31"/>
                  </a:cubicBezTo>
                  <a:cubicBezTo>
                    <a:pt x="50" y="34"/>
                    <a:pt x="51" y="34"/>
                    <a:pt x="47" y="36"/>
                  </a:cubicBezTo>
                  <a:cubicBezTo>
                    <a:pt x="43" y="37"/>
                    <a:pt x="43" y="37"/>
                    <a:pt x="41" y="40"/>
                  </a:cubicBezTo>
                  <a:cubicBezTo>
                    <a:pt x="41" y="41"/>
                    <a:pt x="29" y="44"/>
                    <a:pt x="28" y="46"/>
                  </a:cubicBezTo>
                  <a:cubicBezTo>
                    <a:pt x="23" y="49"/>
                    <a:pt x="23" y="49"/>
                    <a:pt x="23" y="49"/>
                  </a:cubicBezTo>
                  <a:lnTo>
                    <a:pt x="23" y="56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7" name="Freeform 55">
              <a:hlinkClick r:id="rId6" action="ppaction://hlinksldjump"/>
              <a:extLst>
                <a:ext uri="{FF2B5EF4-FFF2-40B4-BE49-F238E27FC236}">
                  <a16:creationId xmlns:a16="http://schemas.microsoft.com/office/drawing/2014/main" id="{237ADA5C-C523-9DFE-DECB-555FF790F1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8900" y="2148578"/>
              <a:ext cx="598488" cy="492125"/>
            </a:xfrm>
            <a:custGeom>
              <a:avLst/>
              <a:gdLst>
                <a:gd name="T0" fmla="*/ 598488 w 44"/>
                <a:gd name="T1" fmla="*/ 32095 h 46"/>
                <a:gd name="T2" fmla="*/ 598488 w 44"/>
                <a:gd name="T3" fmla="*/ 128380 h 46"/>
                <a:gd name="T4" fmla="*/ 367254 w 44"/>
                <a:gd name="T5" fmla="*/ 128380 h 46"/>
                <a:gd name="T6" fmla="*/ 367254 w 44"/>
                <a:gd name="T7" fmla="*/ 299554 h 46"/>
                <a:gd name="T8" fmla="*/ 299244 w 44"/>
                <a:gd name="T9" fmla="*/ 449332 h 46"/>
                <a:gd name="T10" fmla="*/ 27204 w 44"/>
                <a:gd name="T11" fmla="*/ 449332 h 46"/>
                <a:gd name="T12" fmla="*/ 13602 w 44"/>
                <a:gd name="T13" fmla="*/ 492125 h 46"/>
                <a:gd name="T14" fmla="*/ 13602 w 44"/>
                <a:gd name="T15" fmla="*/ 417236 h 46"/>
                <a:gd name="T16" fmla="*/ 68010 w 44"/>
                <a:gd name="T17" fmla="*/ 353046 h 46"/>
                <a:gd name="T18" fmla="*/ 95214 w 44"/>
                <a:gd name="T19" fmla="*/ 288856 h 46"/>
                <a:gd name="T20" fmla="*/ 108816 w 44"/>
                <a:gd name="T21" fmla="*/ 256761 h 46"/>
                <a:gd name="T22" fmla="*/ 163224 w 44"/>
                <a:gd name="T23" fmla="*/ 181872 h 46"/>
                <a:gd name="T24" fmla="*/ 190428 w 44"/>
                <a:gd name="T25" fmla="*/ 128380 h 46"/>
                <a:gd name="T26" fmla="*/ 285642 w 44"/>
                <a:gd name="T27" fmla="*/ 0 h 46"/>
                <a:gd name="T28" fmla="*/ 598488 w 44"/>
                <a:gd name="T29" fmla="*/ 0 h 46"/>
                <a:gd name="T30" fmla="*/ 598488 w 44"/>
                <a:gd name="T31" fmla="*/ 32095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"/>
                <a:gd name="T49" fmla="*/ 0 h 46"/>
                <a:gd name="T50" fmla="*/ 44 w 44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" h="46">
                  <a:moveTo>
                    <a:pt x="44" y="3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1" y="31"/>
                    <a:pt x="20" y="30"/>
                    <a:pt x="22" y="42"/>
                  </a:cubicBezTo>
                  <a:cubicBezTo>
                    <a:pt x="22" y="42"/>
                    <a:pt x="3" y="42"/>
                    <a:pt x="2" y="42"/>
                  </a:cubicBezTo>
                  <a:cubicBezTo>
                    <a:pt x="1" y="42"/>
                    <a:pt x="0" y="44"/>
                    <a:pt x="1" y="46"/>
                  </a:cubicBezTo>
                  <a:cubicBezTo>
                    <a:pt x="0" y="46"/>
                    <a:pt x="0" y="44"/>
                    <a:pt x="1" y="39"/>
                  </a:cubicBezTo>
                  <a:cubicBezTo>
                    <a:pt x="2" y="35"/>
                    <a:pt x="4" y="37"/>
                    <a:pt x="5" y="33"/>
                  </a:cubicBezTo>
                  <a:cubicBezTo>
                    <a:pt x="5" y="29"/>
                    <a:pt x="8" y="27"/>
                    <a:pt x="7" y="27"/>
                  </a:cubicBezTo>
                  <a:cubicBezTo>
                    <a:pt x="6" y="27"/>
                    <a:pt x="5" y="27"/>
                    <a:pt x="8" y="24"/>
                  </a:cubicBezTo>
                  <a:cubicBezTo>
                    <a:pt x="11" y="21"/>
                    <a:pt x="12" y="22"/>
                    <a:pt x="12" y="17"/>
                  </a:cubicBezTo>
                  <a:cubicBezTo>
                    <a:pt x="13" y="12"/>
                    <a:pt x="13" y="15"/>
                    <a:pt x="14" y="12"/>
                  </a:cubicBezTo>
                  <a:cubicBezTo>
                    <a:pt x="15" y="6"/>
                    <a:pt x="17" y="12"/>
                    <a:pt x="21" y="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4" y="3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8" name="Freeform 56">
              <a:extLst>
                <a:ext uri="{FF2B5EF4-FFF2-40B4-BE49-F238E27FC236}">
                  <a16:creationId xmlns:a16="http://schemas.microsoft.com/office/drawing/2014/main" id="{F664DB5C-4483-A059-A8CC-EE14C49344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9863" y="2116828"/>
              <a:ext cx="52387" cy="31750"/>
            </a:xfrm>
            <a:custGeom>
              <a:avLst/>
              <a:gdLst>
                <a:gd name="T0" fmla="*/ 26194 w 4"/>
                <a:gd name="T1" fmla="*/ 31750 h 3"/>
                <a:gd name="T2" fmla="*/ 26194 w 4"/>
                <a:gd name="T3" fmla="*/ 0 h 3"/>
                <a:gd name="T4" fmla="*/ 26194 w 4"/>
                <a:gd name="T5" fmla="*/ 3175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2" y="3"/>
                  </a:moveTo>
                  <a:cubicBezTo>
                    <a:pt x="0" y="3"/>
                    <a:pt x="1" y="0"/>
                    <a:pt x="2" y="0"/>
                  </a:cubicBez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79" name="Freeform 57">
              <a:extLst>
                <a:ext uri="{FF2B5EF4-FFF2-40B4-BE49-F238E27FC236}">
                  <a16:creationId xmlns:a16="http://schemas.microsoft.com/office/drawing/2014/main" id="{0F1B1248-E602-7286-D58B-673D1BBEFE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06700" y="2075553"/>
              <a:ext cx="66675" cy="52388"/>
            </a:xfrm>
            <a:custGeom>
              <a:avLst/>
              <a:gdLst>
                <a:gd name="T0" fmla="*/ 40005 w 5"/>
                <a:gd name="T1" fmla="*/ 41910 h 5"/>
                <a:gd name="T2" fmla="*/ 13335 w 5"/>
                <a:gd name="T3" fmla="*/ 41910 h 5"/>
                <a:gd name="T4" fmla="*/ 53340 w 5"/>
                <a:gd name="T5" fmla="*/ 0 h 5"/>
                <a:gd name="T6" fmla="*/ 40005 w 5"/>
                <a:gd name="T7" fmla="*/ 4191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3" y="4"/>
                  </a:moveTo>
                  <a:cubicBezTo>
                    <a:pt x="0" y="5"/>
                    <a:pt x="0" y="5"/>
                    <a:pt x="1" y="4"/>
                  </a:cubicBezTo>
                  <a:cubicBezTo>
                    <a:pt x="3" y="3"/>
                    <a:pt x="3" y="0"/>
                    <a:pt x="4" y="0"/>
                  </a:cubicBezTo>
                  <a:cubicBezTo>
                    <a:pt x="5" y="1"/>
                    <a:pt x="4" y="4"/>
                    <a:pt x="3" y="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0" name="Freeform 58">
              <a:extLst>
                <a:ext uri="{FF2B5EF4-FFF2-40B4-BE49-F238E27FC236}">
                  <a16:creationId xmlns:a16="http://schemas.microsoft.com/office/drawing/2014/main" id="{A773D2CD-5EAC-4C16-A652-1335E589AA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60675" y="2040628"/>
              <a:ext cx="25400" cy="34925"/>
            </a:xfrm>
            <a:custGeom>
              <a:avLst/>
              <a:gdLst>
                <a:gd name="T0" fmla="*/ 0 w 2"/>
                <a:gd name="T1" fmla="*/ 23283 h 3"/>
                <a:gd name="T2" fmla="*/ 25400 w 2"/>
                <a:gd name="T3" fmla="*/ 0 h 3"/>
                <a:gd name="T4" fmla="*/ 12700 w 2"/>
                <a:gd name="T5" fmla="*/ 23283 h 3"/>
                <a:gd name="T6" fmla="*/ 0 w 2"/>
                <a:gd name="T7" fmla="*/ 2328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2"/>
                  </a:moveTo>
                  <a:cubicBezTo>
                    <a:pt x="0" y="0"/>
                    <a:pt x="1" y="1"/>
                    <a:pt x="2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1" name="Freeform 59">
              <a:extLst>
                <a:ext uri="{FF2B5EF4-FFF2-40B4-BE49-F238E27FC236}">
                  <a16:creationId xmlns:a16="http://schemas.microsoft.com/office/drawing/2014/main" id="{D60C9C8C-4F40-5B9F-4697-BDA7A28875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8900" y="2085078"/>
              <a:ext cx="68263" cy="52388"/>
            </a:xfrm>
            <a:custGeom>
              <a:avLst/>
              <a:gdLst>
                <a:gd name="T0" fmla="*/ 27305 w 5"/>
                <a:gd name="T1" fmla="*/ 41910 h 5"/>
                <a:gd name="T2" fmla="*/ 13653 w 5"/>
                <a:gd name="T3" fmla="*/ 20955 h 5"/>
                <a:gd name="T4" fmla="*/ 68263 w 5"/>
                <a:gd name="T5" fmla="*/ 0 h 5"/>
                <a:gd name="T6" fmla="*/ 54610 w 5"/>
                <a:gd name="T7" fmla="*/ 31433 h 5"/>
                <a:gd name="T8" fmla="*/ 27305 w 5"/>
                <a:gd name="T9" fmla="*/ 419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4"/>
                  </a:moveTo>
                  <a:cubicBezTo>
                    <a:pt x="1" y="2"/>
                    <a:pt x="0" y="2"/>
                    <a:pt x="1" y="2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5" y="1"/>
                    <a:pt x="4" y="1"/>
                    <a:pt x="4" y="3"/>
                  </a:cubicBezTo>
                  <a:cubicBezTo>
                    <a:pt x="3" y="4"/>
                    <a:pt x="2" y="5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2" name="Freeform 60">
              <a:extLst>
                <a:ext uri="{FF2B5EF4-FFF2-40B4-BE49-F238E27FC236}">
                  <a16:creationId xmlns:a16="http://schemas.microsoft.com/office/drawing/2014/main" id="{C3E7471D-4853-897E-E5DC-BC0F79844E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3813" y="2066028"/>
              <a:ext cx="25400" cy="41275"/>
            </a:xfrm>
            <a:custGeom>
              <a:avLst/>
              <a:gdLst>
                <a:gd name="T0" fmla="*/ 12700 w 2"/>
                <a:gd name="T1" fmla="*/ 10319 h 4"/>
                <a:gd name="T2" fmla="*/ 12700 w 2"/>
                <a:gd name="T3" fmla="*/ 30956 h 4"/>
                <a:gd name="T4" fmla="*/ 12700 w 2"/>
                <a:gd name="T5" fmla="*/ 10319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1" y="1"/>
                  </a:moveTo>
                  <a:cubicBezTo>
                    <a:pt x="1" y="0"/>
                    <a:pt x="2" y="2"/>
                    <a:pt x="1" y="3"/>
                  </a:cubicBezTo>
                  <a:cubicBezTo>
                    <a:pt x="1" y="4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3" name="Freeform 61">
              <a:extLst>
                <a:ext uri="{FF2B5EF4-FFF2-40B4-BE49-F238E27FC236}">
                  <a16:creationId xmlns:a16="http://schemas.microsoft.com/office/drawing/2014/main" id="{8C5C2333-7FFF-C93A-F3EB-51ECF21B11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03500" y="2116828"/>
              <a:ext cx="25400" cy="11113"/>
            </a:xfrm>
            <a:custGeom>
              <a:avLst/>
              <a:gdLst>
                <a:gd name="T0" fmla="*/ 12700 w 2"/>
                <a:gd name="T1" fmla="*/ 0 h 1"/>
                <a:gd name="T2" fmla="*/ 25400 w 2"/>
                <a:gd name="T3" fmla="*/ 11113 h 1"/>
                <a:gd name="T4" fmla="*/ 1270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4" name="Freeform 62">
              <a:extLst>
                <a:ext uri="{FF2B5EF4-FFF2-40B4-BE49-F238E27FC236}">
                  <a16:creationId xmlns:a16="http://schemas.microsoft.com/office/drawing/2014/main" id="{4D3005E8-91A5-70AE-2EEE-2669B0F622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44763" y="2137466"/>
              <a:ext cx="31750" cy="22225"/>
            </a:xfrm>
            <a:custGeom>
              <a:avLst/>
              <a:gdLst>
                <a:gd name="T0" fmla="*/ 15875 w 2"/>
                <a:gd name="T1" fmla="*/ 0 h 2"/>
                <a:gd name="T2" fmla="*/ 31750 w 2"/>
                <a:gd name="T3" fmla="*/ 11113 h 2"/>
                <a:gd name="T4" fmla="*/ 15875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5" name="Freefor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D8F4027C-658C-7CD2-46EB-49527B0EAC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38475" y="3474141"/>
              <a:ext cx="282575" cy="285750"/>
            </a:xfrm>
            <a:custGeom>
              <a:avLst/>
              <a:gdLst>
                <a:gd name="T0" fmla="*/ 80736 w 21"/>
                <a:gd name="T1" fmla="*/ 0 h 27"/>
                <a:gd name="T2" fmla="*/ 134560 w 21"/>
                <a:gd name="T3" fmla="*/ 21167 h 27"/>
                <a:gd name="T4" fmla="*/ 134560 w 21"/>
                <a:gd name="T5" fmla="*/ 63500 h 27"/>
                <a:gd name="T6" fmla="*/ 161471 w 21"/>
                <a:gd name="T7" fmla="*/ 84667 h 27"/>
                <a:gd name="T8" fmla="*/ 201839 w 21"/>
                <a:gd name="T9" fmla="*/ 52917 h 27"/>
                <a:gd name="T10" fmla="*/ 201839 w 21"/>
                <a:gd name="T11" fmla="*/ 127000 h 27"/>
                <a:gd name="T12" fmla="*/ 255663 w 21"/>
                <a:gd name="T13" fmla="*/ 158750 h 27"/>
                <a:gd name="T14" fmla="*/ 282575 w 21"/>
                <a:gd name="T15" fmla="*/ 190500 h 27"/>
                <a:gd name="T16" fmla="*/ 269119 w 21"/>
                <a:gd name="T17" fmla="*/ 275167 h 27"/>
                <a:gd name="T18" fmla="*/ 228751 w 21"/>
                <a:gd name="T19" fmla="*/ 264583 h 27"/>
                <a:gd name="T20" fmla="*/ 107648 w 21"/>
                <a:gd name="T21" fmla="*/ 190500 h 27"/>
                <a:gd name="T22" fmla="*/ 40368 w 21"/>
                <a:gd name="T23" fmla="*/ 148167 h 27"/>
                <a:gd name="T24" fmla="*/ 0 w 21"/>
                <a:gd name="T25" fmla="*/ 105833 h 27"/>
                <a:gd name="T26" fmla="*/ 53824 w 21"/>
                <a:gd name="T27" fmla="*/ 42333 h 27"/>
                <a:gd name="T28" fmla="*/ 80736 w 21"/>
                <a:gd name="T29" fmla="*/ 0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7"/>
                <a:gd name="T47" fmla="*/ 21 w 21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7">
                  <a:moveTo>
                    <a:pt x="6" y="0"/>
                  </a:moveTo>
                  <a:cubicBezTo>
                    <a:pt x="7" y="0"/>
                    <a:pt x="11" y="0"/>
                    <a:pt x="10" y="2"/>
                  </a:cubicBezTo>
                  <a:cubicBezTo>
                    <a:pt x="10" y="3"/>
                    <a:pt x="11" y="4"/>
                    <a:pt x="10" y="6"/>
                  </a:cubicBezTo>
                  <a:cubicBezTo>
                    <a:pt x="10" y="8"/>
                    <a:pt x="11" y="6"/>
                    <a:pt x="12" y="8"/>
                  </a:cubicBezTo>
                  <a:cubicBezTo>
                    <a:pt x="13" y="10"/>
                    <a:pt x="14" y="4"/>
                    <a:pt x="15" y="5"/>
                  </a:cubicBezTo>
                  <a:cubicBezTo>
                    <a:pt x="17" y="9"/>
                    <a:pt x="16" y="10"/>
                    <a:pt x="15" y="12"/>
                  </a:cubicBezTo>
                  <a:cubicBezTo>
                    <a:pt x="14" y="14"/>
                    <a:pt x="19" y="13"/>
                    <a:pt x="19" y="15"/>
                  </a:cubicBezTo>
                  <a:cubicBezTo>
                    <a:pt x="19" y="17"/>
                    <a:pt x="21" y="16"/>
                    <a:pt x="21" y="18"/>
                  </a:cubicBezTo>
                  <a:cubicBezTo>
                    <a:pt x="21" y="21"/>
                    <a:pt x="20" y="23"/>
                    <a:pt x="20" y="26"/>
                  </a:cubicBezTo>
                  <a:cubicBezTo>
                    <a:pt x="19" y="27"/>
                    <a:pt x="20" y="26"/>
                    <a:pt x="17" y="25"/>
                  </a:cubicBezTo>
                  <a:cubicBezTo>
                    <a:pt x="15" y="24"/>
                    <a:pt x="11" y="22"/>
                    <a:pt x="8" y="18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3" y="12"/>
                    <a:pt x="1" y="12"/>
                    <a:pt x="0" y="10"/>
                  </a:cubicBezTo>
                  <a:cubicBezTo>
                    <a:pt x="3" y="5"/>
                    <a:pt x="4" y="6"/>
                    <a:pt x="4" y="4"/>
                  </a:cubicBezTo>
                  <a:cubicBezTo>
                    <a:pt x="4" y="2"/>
                    <a:pt x="6" y="3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6" name="Freeform 64">
              <a:hlinkClick r:id="" action="ppaction://noaction"/>
              <a:extLst>
                <a:ext uri="{FF2B5EF4-FFF2-40B4-BE49-F238E27FC236}">
                  <a16:creationId xmlns:a16="http://schemas.microsoft.com/office/drawing/2014/main" id="{06016521-B073-EA43-CFC7-CFEE26DB43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98775" y="3367778"/>
              <a:ext cx="217488" cy="211138"/>
            </a:xfrm>
            <a:custGeom>
              <a:avLst/>
              <a:gdLst>
                <a:gd name="T0" fmla="*/ 135930 w 16"/>
                <a:gd name="T1" fmla="*/ 211138 h 20"/>
                <a:gd name="T2" fmla="*/ 190302 w 16"/>
                <a:gd name="T3" fmla="*/ 147797 h 20"/>
                <a:gd name="T4" fmla="*/ 217488 w 16"/>
                <a:gd name="T5" fmla="*/ 105569 h 20"/>
                <a:gd name="T6" fmla="*/ 203895 w 16"/>
                <a:gd name="T7" fmla="*/ 84455 h 20"/>
                <a:gd name="T8" fmla="*/ 190302 w 16"/>
                <a:gd name="T9" fmla="*/ 63341 h 20"/>
                <a:gd name="T10" fmla="*/ 163116 w 16"/>
                <a:gd name="T11" fmla="*/ 21114 h 20"/>
                <a:gd name="T12" fmla="*/ 95151 w 16"/>
                <a:gd name="T13" fmla="*/ 10557 h 20"/>
                <a:gd name="T14" fmla="*/ 54372 w 16"/>
                <a:gd name="T15" fmla="*/ 21114 h 20"/>
                <a:gd name="T16" fmla="*/ 0 w 16"/>
                <a:gd name="T17" fmla="*/ 73898 h 20"/>
                <a:gd name="T18" fmla="*/ 0 w 16"/>
                <a:gd name="T19" fmla="*/ 95012 h 20"/>
                <a:gd name="T20" fmla="*/ 27186 w 16"/>
                <a:gd name="T21" fmla="*/ 105569 h 20"/>
                <a:gd name="T22" fmla="*/ 0 w 16"/>
                <a:gd name="T23" fmla="*/ 116126 h 20"/>
                <a:gd name="T24" fmla="*/ 27186 w 16"/>
                <a:gd name="T25" fmla="*/ 137240 h 20"/>
                <a:gd name="T26" fmla="*/ 27186 w 16"/>
                <a:gd name="T27" fmla="*/ 147797 h 20"/>
                <a:gd name="T28" fmla="*/ 54372 w 16"/>
                <a:gd name="T29" fmla="*/ 168910 h 20"/>
                <a:gd name="T30" fmla="*/ 67965 w 16"/>
                <a:gd name="T31" fmla="*/ 190024 h 20"/>
                <a:gd name="T32" fmla="*/ 135930 w 16"/>
                <a:gd name="T33" fmla="*/ 21113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0"/>
                <a:gd name="T53" fmla="*/ 16 w 16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0">
                  <a:moveTo>
                    <a:pt x="10" y="20"/>
                  </a:moveTo>
                  <a:cubicBezTo>
                    <a:pt x="13" y="15"/>
                    <a:pt x="14" y="16"/>
                    <a:pt x="14" y="14"/>
                  </a:cubicBezTo>
                  <a:cubicBezTo>
                    <a:pt x="14" y="12"/>
                    <a:pt x="16" y="13"/>
                    <a:pt x="16" y="10"/>
                  </a:cubicBezTo>
                  <a:cubicBezTo>
                    <a:pt x="13" y="13"/>
                    <a:pt x="15" y="9"/>
                    <a:pt x="15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4"/>
                    <a:pt x="13" y="5"/>
                    <a:pt x="12" y="2"/>
                  </a:cubicBezTo>
                  <a:cubicBezTo>
                    <a:pt x="11" y="0"/>
                    <a:pt x="7" y="0"/>
                    <a:pt x="7" y="1"/>
                  </a:cubicBezTo>
                  <a:cubicBezTo>
                    <a:pt x="7" y="2"/>
                    <a:pt x="5" y="0"/>
                    <a:pt x="4" y="2"/>
                  </a:cubicBezTo>
                  <a:cubicBezTo>
                    <a:pt x="4" y="5"/>
                    <a:pt x="2" y="6"/>
                    <a:pt x="0" y="7"/>
                  </a:cubicBezTo>
                  <a:cubicBezTo>
                    <a:pt x="2" y="8"/>
                    <a:pt x="0" y="8"/>
                    <a:pt x="0" y="9"/>
                  </a:cubicBezTo>
                  <a:cubicBezTo>
                    <a:pt x="1" y="10"/>
                    <a:pt x="1" y="9"/>
                    <a:pt x="2" y="10"/>
                  </a:cubicBezTo>
                  <a:cubicBezTo>
                    <a:pt x="1" y="11"/>
                    <a:pt x="0" y="9"/>
                    <a:pt x="0" y="11"/>
                  </a:cubicBezTo>
                  <a:cubicBezTo>
                    <a:pt x="1" y="13"/>
                    <a:pt x="2" y="11"/>
                    <a:pt x="2" y="13"/>
                  </a:cubicBezTo>
                  <a:cubicBezTo>
                    <a:pt x="3" y="14"/>
                    <a:pt x="1" y="13"/>
                    <a:pt x="2" y="14"/>
                  </a:cubicBezTo>
                  <a:cubicBezTo>
                    <a:pt x="2" y="15"/>
                    <a:pt x="4" y="15"/>
                    <a:pt x="4" y="16"/>
                  </a:cubicBezTo>
                  <a:cubicBezTo>
                    <a:pt x="5" y="17"/>
                    <a:pt x="3" y="17"/>
                    <a:pt x="5" y="18"/>
                  </a:cubicBezTo>
                  <a:cubicBezTo>
                    <a:pt x="7" y="18"/>
                    <a:pt x="9" y="19"/>
                    <a:pt x="10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7" name="Freeform 65" descr="Wide upward diagonal">
              <a:hlinkClick r:id="" action="ppaction://noaction"/>
              <a:extLst>
                <a:ext uri="{FF2B5EF4-FFF2-40B4-BE49-F238E27FC236}">
                  <a16:creationId xmlns:a16="http://schemas.microsoft.com/office/drawing/2014/main" id="{42ED9DB3-FD45-4F91-B8C8-171BBF2CA4D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03500" y="2913753"/>
              <a:ext cx="447675" cy="296863"/>
            </a:xfrm>
            <a:custGeom>
              <a:avLst/>
              <a:gdLst>
                <a:gd name="T0" fmla="*/ 67830 w 33"/>
                <a:gd name="T1" fmla="*/ 212045 h 28"/>
                <a:gd name="T2" fmla="*/ 27132 w 33"/>
                <a:gd name="T3" fmla="*/ 137829 h 28"/>
                <a:gd name="T4" fmla="*/ 13566 w 33"/>
                <a:gd name="T5" fmla="*/ 127227 h 28"/>
                <a:gd name="T6" fmla="*/ 81395 w 33"/>
                <a:gd name="T7" fmla="*/ 31807 h 28"/>
                <a:gd name="T8" fmla="*/ 217055 w 33"/>
                <a:gd name="T9" fmla="*/ 10602 h 28"/>
                <a:gd name="T10" fmla="*/ 284884 w 33"/>
                <a:gd name="T11" fmla="*/ 42409 h 28"/>
                <a:gd name="T12" fmla="*/ 379845 w 33"/>
                <a:gd name="T13" fmla="*/ 137829 h 28"/>
                <a:gd name="T14" fmla="*/ 393411 w 33"/>
                <a:gd name="T15" fmla="*/ 180238 h 28"/>
                <a:gd name="T16" fmla="*/ 393411 w 33"/>
                <a:gd name="T17" fmla="*/ 212045 h 28"/>
                <a:gd name="T18" fmla="*/ 434109 w 33"/>
                <a:gd name="T19" fmla="*/ 243852 h 28"/>
                <a:gd name="T20" fmla="*/ 434109 w 33"/>
                <a:gd name="T21" fmla="*/ 286261 h 28"/>
                <a:gd name="T22" fmla="*/ 379845 w 33"/>
                <a:gd name="T23" fmla="*/ 286261 h 28"/>
                <a:gd name="T24" fmla="*/ 271318 w 33"/>
                <a:gd name="T25" fmla="*/ 275659 h 28"/>
                <a:gd name="T26" fmla="*/ 162791 w 33"/>
                <a:gd name="T27" fmla="*/ 275659 h 28"/>
                <a:gd name="T28" fmla="*/ 149225 w 33"/>
                <a:gd name="T29" fmla="*/ 286261 h 28"/>
                <a:gd name="T30" fmla="*/ 67830 w 33"/>
                <a:gd name="T31" fmla="*/ 296863 h 28"/>
                <a:gd name="T32" fmla="*/ 54264 w 33"/>
                <a:gd name="T33" fmla="*/ 286261 h 28"/>
                <a:gd name="T34" fmla="*/ 135659 w 33"/>
                <a:gd name="T35" fmla="*/ 275659 h 28"/>
                <a:gd name="T36" fmla="*/ 94961 w 33"/>
                <a:gd name="T37" fmla="*/ 275659 h 28"/>
                <a:gd name="T38" fmla="*/ 67830 w 33"/>
                <a:gd name="T39" fmla="*/ 275659 h 28"/>
                <a:gd name="T40" fmla="*/ 54264 w 33"/>
                <a:gd name="T41" fmla="*/ 243852 h 28"/>
                <a:gd name="T42" fmla="*/ 122093 w 33"/>
                <a:gd name="T43" fmla="*/ 233250 h 28"/>
                <a:gd name="T44" fmla="*/ 162791 w 33"/>
                <a:gd name="T45" fmla="*/ 222647 h 28"/>
                <a:gd name="T46" fmla="*/ 217055 w 33"/>
                <a:gd name="T47" fmla="*/ 222647 h 28"/>
                <a:gd name="T48" fmla="*/ 271318 w 33"/>
                <a:gd name="T49" fmla="*/ 212045 h 28"/>
                <a:gd name="T50" fmla="*/ 217055 w 33"/>
                <a:gd name="T51" fmla="*/ 212045 h 28"/>
                <a:gd name="T52" fmla="*/ 189923 w 33"/>
                <a:gd name="T53" fmla="*/ 201443 h 28"/>
                <a:gd name="T54" fmla="*/ 149225 w 33"/>
                <a:gd name="T55" fmla="*/ 212045 h 28"/>
                <a:gd name="T56" fmla="*/ 67830 w 33"/>
                <a:gd name="T57" fmla="*/ 212045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"/>
                <a:gd name="T88" fmla="*/ 0 h 28"/>
                <a:gd name="T89" fmla="*/ 33 w 33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" h="28">
                  <a:moveTo>
                    <a:pt x="5" y="20"/>
                  </a:moveTo>
                  <a:cubicBezTo>
                    <a:pt x="3" y="18"/>
                    <a:pt x="3" y="12"/>
                    <a:pt x="2" y="13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4" y="10"/>
                    <a:pt x="6" y="5"/>
                    <a:pt x="6" y="3"/>
                  </a:cubicBezTo>
                  <a:cubicBezTo>
                    <a:pt x="6" y="0"/>
                    <a:pt x="13" y="1"/>
                    <a:pt x="16" y="1"/>
                  </a:cubicBezTo>
                  <a:cubicBezTo>
                    <a:pt x="18" y="0"/>
                    <a:pt x="20" y="3"/>
                    <a:pt x="21" y="4"/>
                  </a:cubicBezTo>
                  <a:cubicBezTo>
                    <a:pt x="23" y="5"/>
                    <a:pt x="26" y="11"/>
                    <a:pt x="28" y="13"/>
                  </a:cubicBezTo>
                  <a:cubicBezTo>
                    <a:pt x="27" y="16"/>
                    <a:pt x="29" y="14"/>
                    <a:pt x="29" y="17"/>
                  </a:cubicBezTo>
                  <a:cubicBezTo>
                    <a:pt x="29" y="20"/>
                    <a:pt x="28" y="18"/>
                    <a:pt x="29" y="20"/>
                  </a:cubicBezTo>
                  <a:cubicBezTo>
                    <a:pt x="30" y="23"/>
                    <a:pt x="30" y="20"/>
                    <a:pt x="32" y="23"/>
                  </a:cubicBezTo>
                  <a:cubicBezTo>
                    <a:pt x="33" y="25"/>
                    <a:pt x="32" y="25"/>
                    <a:pt x="32" y="27"/>
                  </a:cubicBezTo>
                  <a:cubicBezTo>
                    <a:pt x="31" y="27"/>
                    <a:pt x="29" y="26"/>
                    <a:pt x="28" y="27"/>
                  </a:cubicBezTo>
                  <a:cubicBezTo>
                    <a:pt x="26" y="28"/>
                    <a:pt x="24" y="26"/>
                    <a:pt x="20" y="26"/>
                  </a:cubicBezTo>
                  <a:cubicBezTo>
                    <a:pt x="18" y="26"/>
                    <a:pt x="14" y="25"/>
                    <a:pt x="12" y="26"/>
                  </a:cubicBezTo>
                  <a:cubicBezTo>
                    <a:pt x="9" y="26"/>
                    <a:pt x="13" y="26"/>
                    <a:pt x="11" y="27"/>
                  </a:cubicBezTo>
                  <a:cubicBezTo>
                    <a:pt x="9" y="28"/>
                    <a:pt x="7" y="27"/>
                    <a:pt x="5" y="28"/>
                  </a:cubicBezTo>
                  <a:cubicBezTo>
                    <a:pt x="5" y="27"/>
                    <a:pt x="4" y="28"/>
                    <a:pt x="4" y="27"/>
                  </a:cubicBezTo>
                  <a:cubicBezTo>
                    <a:pt x="6" y="25"/>
                    <a:pt x="5" y="27"/>
                    <a:pt x="10" y="26"/>
                  </a:cubicBezTo>
                  <a:cubicBezTo>
                    <a:pt x="9" y="26"/>
                    <a:pt x="8" y="25"/>
                    <a:pt x="7" y="26"/>
                  </a:cubicBezTo>
                  <a:cubicBezTo>
                    <a:pt x="6" y="26"/>
                    <a:pt x="6" y="25"/>
                    <a:pt x="5" y="26"/>
                  </a:cubicBezTo>
                  <a:cubicBezTo>
                    <a:pt x="4" y="27"/>
                    <a:pt x="5" y="25"/>
                    <a:pt x="4" y="23"/>
                  </a:cubicBezTo>
                  <a:cubicBezTo>
                    <a:pt x="6" y="22"/>
                    <a:pt x="10" y="24"/>
                    <a:pt x="9" y="22"/>
                  </a:cubicBezTo>
                  <a:cubicBezTo>
                    <a:pt x="9" y="21"/>
                    <a:pt x="12" y="22"/>
                    <a:pt x="12" y="21"/>
                  </a:cubicBezTo>
                  <a:cubicBezTo>
                    <a:pt x="13" y="19"/>
                    <a:pt x="12" y="20"/>
                    <a:pt x="16" y="21"/>
                  </a:cubicBezTo>
                  <a:cubicBezTo>
                    <a:pt x="18" y="22"/>
                    <a:pt x="20" y="22"/>
                    <a:pt x="20" y="20"/>
                  </a:cubicBezTo>
                  <a:cubicBezTo>
                    <a:pt x="19" y="19"/>
                    <a:pt x="17" y="22"/>
                    <a:pt x="16" y="20"/>
                  </a:cubicBezTo>
                  <a:cubicBezTo>
                    <a:pt x="15" y="18"/>
                    <a:pt x="15" y="20"/>
                    <a:pt x="14" y="19"/>
                  </a:cubicBezTo>
                  <a:cubicBezTo>
                    <a:pt x="14" y="18"/>
                    <a:pt x="12" y="19"/>
                    <a:pt x="11" y="20"/>
                  </a:cubicBezTo>
                  <a:cubicBezTo>
                    <a:pt x="11" y="20"/>
                    <a:pt x="10" y="20"/>
                    <a:pt x="5" y="2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8" name="Freeform 66">
              <a:hlinkClick r:id="" action="ppaction://noaction"/>
              <a:extLst>
                <a:ext uri="{FF2B5EF4-FFF2-40B4-BE49-F238E27FC236}">
                  <a16:creationId xmlns:a16="http://schemas.microsoft.com/office/drawing/2014/main" id="{FEEA26EC-DB8B-2A4C-5C55-C030559951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3188" y="3110603"/>
              <a:ext cx="230187" cy="63500"/>
            </a:xfrm>
            <a:custGeom>
              <a:avLst/>
              <a:gdLst>
                <a:gd name="T0" fmla="*/ 27081 w 17"/>
                <a:gd name="T1" fmla="*/ 21167 h 6"/>
                <a:gd name="T2" fmla="*/ 108323 w 17"/>
                <a:gd name="T3" fmla="*/ 31750 h 6"/>
                <a:gd name="T4" fmla="*/ 27081 w 17"/>
                <a:gd name="T5" fmla="*/ 31750 h 6"/>
                <a:gd name="T6" fmla="*/ 13540 w 17"/>
                <a:gd name="T7" fmla="*/ 52917 h 6"/>
                <a:gd name="T8" fmla="*/ 81242 w 17"/>
                <a:gd name="T9" fmla="*/ 42333 h 6"/>
                <a:gd name="T10" fmla="*/ 121864 w 17"/>
                <a:gd name="T11" fmla="*/ 31750 h 6"/>
                <a:gd name="T12" fmla="*/ 176025 w 17"/>
                <a:gd name="T13" fmla="*/ 31750 h 6"/>
                <a:gd name="T14" fmla="*/ 230187 w 17"/>
                <a:gd name="T15" fmla="*/ 21167 h 6"/>
                <a:gd name="T16" fmla="*/ 176025 w 17"/>
                <a:gd name="T17" fmla="*/ 21167 h 6"/>
                <a:gd name="T18" fmla="*/ 148945 w 17"/>
                <a:gd name="T19" fmla="*/ 10583 h 6"/>
                <a:gd name="T20" fmla="*/ 108323 w 17"/>
                <a:gd name="T21" fmla="*/ 21167 h 6"/>
                <a:gd name="T22" fmla="*/ 27081 w 17"/>
                <a:gd name="T23" fmla="*/ 2116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6"/>
                <a:gd name="T38" fmla="*/ 17 w 1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6">
                  <a:moveTo>
                    <a:pt x="2" y="2"/>
                  </a:moveTo>
                  <a:cubicBezTo>
                    <a:pt x="3" y="4"/>
                    <a:pt x="4" y="2"/>
                    <a:pt x="8" y="3"/>
                  </a:cubicBezTo>
                  <a:cubicBezTo>
                    <a:pt x="4" y="3"/>
                    <a:pt x="3" y="5"/>
                    <a:pt x="2" y="3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3" y="4"/>
                    <a:pt x="7" y="6"/>
                    <a:pt x="6" y="4"/>
                  </a:cubicBezTo>
                  <a:cubicBezTo>
                    <a:pt x="6" y="3"/>
                    <a:pt x="9" y="4"/>
                    <a:pt x="9" y="3"/>
                  </a:cubicBezTo>
                  <a:cubicBezTo>
                    <a:pt x="10" y="1"/>
                    <a:pt x="9" y="2"/>
                    <a:pt x="13" y="3"/>
                  </a:cubicBezTo>
                  <a:cubicBezTo>
                    <a:pt x="15" y="4"/>
                    <a:pt x="17" y="4"/>
                    <a:pt x="17" y="2"/>
                  </a:cubicBezTo>
                  <a:cubicBezTo>
                    <a:pt x="16" y="1"/>
                    <a:pt x="14" y="4"/>
                    <a:pt x="13" y="2"/>
                  </a:cubicBezTo>
                  <a:cubicBezTo>
                    <a:pt x="12" y="0"/>
                    <a:pt x="12" y="2"/>
                    <a:pt x="11" y="1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2" y="2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89" name="Freeform 67">
              <a:hlinkClick r:id="" action="ppaction://noaction"/>
              <a:extLst>
                <a:ext uri="{FF2B5EF4-FFF2-40B4-BE49-F238E27FC236}">
                  <a16:creationId xmlns:a16="http://schemas.microsoft.com/office/drawing/2014/main" id="{99BF8645-0878-E99F-3F00-0C0F12737B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1300" y="3196328"/>
              <a:ext cx="527050" cy="382588"/>
            </a:xfrm>
            <a:custGeom>
              <a:avLst/>
              <a:gdLst>
                <a:gd name="T0" fmla="*/ 337853 w 39"/>
                <a:gd name="T1" fmla="*/ 276314 h 36"/>
                <a:gd name="T2" fmla="*/ 324338 w 39"/>
                <a:gd name="T3" fmla="*/ 255059 h 36"/>
                <a:gd name="T4" fmla="*/ 310824 w 39"/>
                <a:gd name="T5" fmla="*/ 233804 h 36"/>
                <a:gd name="T6" fmla="*/ 283796 w 39"/>
                <a:gd name="T7" fmla="*/ 191294 h 36"/>
                <a:gd name="T8" fmla="*/ 216226 w 39"/>
                <a:gd name="T9" fmla="*/ 180667 h 36"/>
                <a:gd name="T10" fmla="*/ 175683 w 39"/>
                <a:gd name="T11" fmla="*/ 191294 h 36"/>
                <a:gd name="T12" fmla="*/ 121627 w 39"/>
                <a:gd name="T13" fmla="*/ 244431 h 36"/>
                <a:gd name="T14" fmla="*/ 121627 w 39"/>
                <a:gd name="T15" fmla="*/ 233804 h 36"/>
                <a:gd name="T16" fmla="*/ 108113 w 39"/>
                <a:gd name="T17" fmla="*/ 212549 h 36"/>
                <a:gd name="T18" fmla="*/ 108113 w 39"/>
                <a:gd name="T19" fmla="*/ 201921 h 36"/>
                <a:gd name="T20" fmla="*/ 67571 w 39"/>
                <a:gd name="T21" fmla="*/ 170039 h 36"/>
                <a:gd name="T22" fmla="*/ 40542 w 39"/>
                <a:gd name="T23" fmla="*/ 159412 h 36"/>
                <a:gd name="T24" fmla="*/ 40542 w 39"/>
                <a:gd name="T25" fmla="*/ 127529 h 36"/>
                <a:gd name="T26" fmla="*/ 27028 w 39"/>
                <a:gd name="T27" fmla="*/ 127529 h 36"/>
                <a:gd name="T28" fmla="*/ 27028 w 39"/>
                <a:gd name="T29" fmla="*/ 106274 h 36"/>
                <a:gd name="T30" fmla="*/ 0 w 39"/>
                <a:gd name="T31" fmla="*/ 127529 h 36"/>
                <a:gd name="T32" fmla="*/ 0 w 39"/>
                <a:gd name="T33" fmla="*/ 116902 h 36"/>
                <a:gd name="T34" fmla="*/ 54056 w 39"/>
                <a:gd name="T35" fmla="*/ 63765 h 36"/>
                <a:gd name="T36" fmla="*/ 81085 w 39"/>
                <a:gd name="T37" fmla="*/ 63765 h 36"/>
                <a:gd name="T38" fmla="*/ 81085 w 39"/>
                <a:gd name="T39" fmla="*/ 31882 h 36"/>
                <a:gd name="T40" fmla="*/ 94599 w 39"/>
                <a:gd name="T41" fmla="*/ 0 h 36"/>
                <a:gd name="T42" fmla="*/ 202712 w 39"/>
                <a:gd name="T43" fmla="*/ 10627 h 36"/>
                <a:gd name="T44" fmla="*/ 256768 w 39"/>
                <a:gd name="T45" fmla="*/ 10627 h 36"/>
                <a:gd name="T46" fmla="*/ 283796 w 39"/>
                <a:gd name="T47" fmla="*/ 31882 h 36"/>
                <a:gd name="T48" fmla="*/ 297310 w 39"/>
                <a:gd name="T49" fmla="*/ 42510 h 36"/>
                <a:gd name="T50" fmla="*/ 364881 w 39"/>
                <a:gd name="T51" fmla="*/ 31882 h 36"/>
                <a:gd name="T52" fmla="*/ 391909 w 39"/>
                <a:gd name="T53" fmla="*/ 21255 h 36"/>
                <a:gd name="T54" fmla="*/ 418937 w 39"/>
                <a:gd name="T55" fmla="*/ 10627 h 36"/>
                <a:gd name="T56" fmla="*/ 432451 w 39"/>
                <a:gd name="T57" fmla="*/ 42510 h 36"/>
                <a:gd name="T58" fmla="*/ 445965 w 39"/>
                <a:gd name="T59" fmla="*/ 63765 h 36"/>
                <a:gd name="T60" fmla="*/ 459480 w 39"/>
                <a:gd name="T61" fmla="*/ 85020 h 36"/>
                <a:gd name="T62" fmla="*/ 459480 w 39"/>
                <a:gd name="T63" fmla="*/ 106274 h 36"/>
                <a:gd name="T64" fmla="*/ 472994 w 39"/>
                <a:gd name="T65" fmla="*/ 138157 h 36"/>
                <a:gd name="T66" fmla="*/ 500022 w 39"/>
                <a:gd name="T67" fmla="*/ 170039 h 36"/>
                <a:gd name="T68" fmla="*/ 486508 w 39"/>
                <a:gd name="T69" fmla="*/ 201921 h 36"/>
                <a:gd name="T70" fmla="*/ 513536 w 39"/>
                <a:gd name="T71" fmla="*/ 244431 h 36"/>
                <a:gd name="T72" fmla="*/ 527050 w 39"/>
                <a:gd name="T73" fmla="*/ 286941 h 36"/>
                <a:gd name="T74" fmla="*/ 472994 w 39"/>
                <a:gd name="T75" fmla="*/ 286941 h 36"/>
                <a:gd name="T76" fmla="*/ 500022 w 39"/>
                <a:gd name="T77" fmla="*/ 308196 h 36"/>
                <a:gd name="T78" fmla="*/ 459480 w 39"/>
                <a:gd name="T79" fmla="*/ 329451 h 36"/>
                <a:gd name="T80" fmla="*/ 418937 w 39"/>
                <a:gd name="T81" fmla="*/ 361333 h 36"/>
                <a:gd name="T82" fmla="*/ 391909 w 39"/>
                <a:gd name="T83" fmla="*/ 340078 h 36"/>
                <a:gd name="T84" fmla="*/ 391909 w 39"/>
                <a:gd name="T85" fmla="*/ 297568 h 36"/>
                <a:gd name="T86" fmla="*/ 337853 w 39"/>
                <a:gd name="T87" fmla="*/ 276314 h 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"/>
                <a:gd name="T133" fmla="*/ 0 h 36"/>
                <a:gd name="T134" fmla="*/ 39 w 39"/>
                <a:gd name="T135" fmla="*/ 36 h 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" h="36">
                  <a:moveTo>
                    <a:pt x="25" y="26"/>
                  </a:moveTo>
                  <a:cubicBezTo>
                    <a:pt x="22" y="29"/>
                    <a:pt x="24" y="25"/>
                    <a:pt x="24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0"/>
                    <a:pt x="22" y="21"/>
                    <a:pt x="21" y="18"/>
                  </a:cubicBezTo>
                  <a:cubicBezTo>
                    <a:pt x="20" y="16"/>
                    <a:pt x="16" y="16"/>
                    <a:pt x="16" y="17"/>
                  </a:cubicBezTo>
                  <a:cubicBezTo>
                    <a:pt x="16" y="18"/>
                    <a:pt x="14" y="16"/>
                    <a:pt x="13" y="18"/>
                  </a:cubicBezTo>
                  <a:cubicBezTo>
                    <a:pt x="13" y="21"/>
                    <a:pt x="11" y="22"/>
                    <a:pt x="9" y="23"/>
                  </a:cubicBezTo>
                  <a:cubicBezTo>
                    <a:pt x="9" y="22"/>
                    <a:pt x="10" y="22"/>
                    <a:pt x="9" y="22"/>
                  </a:cubicBezTo>
                  <a:cubicBezTo>
                    <a:pt x="8" y="21"/>
                    <a:pt x="9" y="21"/>
                    <a:pt x="8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8"/>
                    <a:pt x="6" y="18"/>
                    <a:pt x="5" y="16"/>
                  </a:cubicBezTo>
                  <a:cubicBezTo>
                    <a:pt x="5" y="15"/>
                    <a:pt x="3" y="16"/>
                    <a:pt x="3" y="15"/>
                  </a:cubicBezTo>
                  <a:cubicBezTo>
                    <a:pt x="3" y="13"/>
                    <a:pt x="2" y="15"/>
                    <a:pt x="3" y="12"/>
                  </a:cubicBezTo>
                  <a:cubicBezTo>
                    <a:pt x="3" y="10"/>
                    <a:pt x="2" y="13"/>
                    <a:pt x="2" y="12"/>
                  </a:cubicBezTo>
                  <a:cubicBezTo>
                    <a:pt x="1" y="11"/>
                    <a:pt x="3" y="10"/>
                    <a:pt x="2" y="10"/>
                  </a:cubicBezTo>
                  <a:cubicBezTo>
                    <a:pt x="0" y="10"/>
                    <a:pt x="1" y="12"/>
                    <a:pt x="0" y="12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2" y="6"/>
                    <a:pt x="3" y="8"/>
                    <a:pt x="4" y="6"/>
                  </a:cubicBezTo>
                  <a:cubicBezTo>
                    <a:pt x="5" y="5"/>
                    <a:pt x="5" y="7"/>
                    <a:pt x="6" y="6"/>
                  </a:cubicBezTo>
                  <a:cubicBezTo>
                    <a:pt x="8" y="6"/>
                    <a:pt x="8" y="4"/>
                    <a:pt x="6" y="3"/>
                  </a:cubicBezTo>
                  <a:cubicBezTo>
                    <a:pt x="5" y="2"/>
                    <a:pt x="8" y="3"/>
                    <a:pt x="7" y="0"/>
                  </a:cubicBezTo>
                  <a:cubicBezTo>
                    <a:pt x="11" y="0"/>
                    <a:pt x="13" y="2"/>
                    <a:pt x="15" y="1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18" y="4"/>
                    <a:pt x="20" y="5"/>
                    <a:pt x="21" y="3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4" y="6"/>
                    <a:pt x="23" y="1"/>
                    <a:pt x="27" y="3"/>
                  </a:cubicBezTo>
                  <a:cubicBezTo>
                    <a:pt x="29" y="5"/>
                    <a:pt x="28" y="3"/>
                    <a:pt x="29" y="2"/>
                  </a:cubicBezTo>
                  <a:cubicBezTo>
                    <a:pt x="31" y="2"/>
                    <a:pt x="28" y="0"/>
                    <a:pt x="31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3" y="4"/>
                    <a:pt x="32" y="6"/>
                    <a:pt x="33" y="6"/>
                  </a:cubicBezTo>
                  <a:cubicBezTo>
                    <a:pt x="34" y="6"/>
                    <a:pt x="36" y="8"/>
                    <a:pt x="34" y="8"/>
                  </a:cubicBezTo>
                  <a:cubicBezTo>
                    <a:pt x="33" y="9"/>
                    <a:pt x="33" y="12"/>
                    <a:pt x="34" y="10"/>
                  </a:cubicBezTo>
                  <a:cubicBezTo>
                    <a:pt x="35" y="9"/>
                    <a:pt x="36" y="10"/>
                    <a:pt x="35" y="13"/>
                  </a:cubicBezTo>
                  <a:cubicBezTo>
                    <a:pt x="35" y="15"/>
                    <a:pt x="36" y="13"/>
                    <a:pt x="37" y="16"/>
                  </a:cubicBezTo>
                  <a:cubicBezTo>
                    <a:pt x="35" y="17"/>
                    <a:pt x="37" y="17"/>
                    <a:pt x="36" y="19"/>
                  </a:cubicBezTo>
                  <a:cubicBezTo>
                    <a:pt x="36" y="21"/>
                    <a:pt x="39" y="21"/>
                    <a:pt x="38" y="23"/>
                  </a:cubicBezTo>
                  <a:cubicBezTo>
                    <a:pt x="36" y="25"/>
                    <a:pt x="39" y="24"/>
                    <a:pt x="39" y="27"/>
                  </a:cubicBezTo>
                  <a:cubicBezTo>
                    <a:pt x="36" y="26"/>
                    <a:pt x="35" y="26"/>
                    <a:pt x="35" y="27"/>
                  </a:cubicBezTo>
                  <a:cubicBezTo>
                    <a:pt x="36" y="29"/>
                    <a:pt x="37" y="27"/>
                    <a:pt x="37" y="29"/>
                  </a:cubicBezTo>
                  <a:cubicBezTo>
                    <a:pt x="37" y="31"/>
                    <a:pt x="36" y="33"/>
                    <a:pt x="34" y="31"/>
                  </a:cubicBezTo>
                  <a:cubicBezTo>
                    <a:pt x="33" y="30"/>
                    <a:pt x="32" y="36"/>
                    <a:pt x="31" y="34"/>
                  </a:cubicBezTo>
                  <a:cubicBezTo>
                    <a:pt x="30" y="32"/>
                    <a:pt x="29" y="34"/>
                    <a:pt x="29" y="32"/>
                  </a:cubicBezTo>
                  <a:cubicBezTo>
                    <a:pt x="30" y="30"/>
                    <a:pt x="29" y="29"/>
                    <a:pt x="29" y="28"/>
                  </a:cubicBezTo>
                  <a:cubicBezTo>
                    <a:pt x="30" y="26"/>
                    <a:pt x="26" y="26"/>
                    <a:pt x="25" y="26"/>
                  </a:cubicBez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0" name="Freeform 68">
              <a:hlinkClick r:id="" action="ppaction://noaction"/>
              <a:extLst>
                <a:ext uri="{FF2B5EF4-FFF2-40B4-BE49-F238E27FC236}">
                  <a16:creationId xmlns:a16="http://schemas.microsoft.com/office/drawing/2014/main" id="{79A1ECD6-C87C-EDA1-09D4-C5CC1FA1AF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8588" y="3185216"/>
              <a:ext cx="217487" cy="128587"/>
            </a:xfrm>
            <a:custGeom>
              <a:avLst/>
              <a:gdLst>
                <a:gd name="T0" fmla="*/ 108744 w 16"/>
                <a:gd name="T1" fmla="*/ 128587 h 12"/>
                <a:gd name="T2" fmla="*/ 163115 w 16"/>
                <a:gd name="T3" fmla="*/ 75009 h 12"/>
                <a:gd name="T4" fmla="*/ 190301 w 16"/>
                <a:gd name="T5" fmla="*/ 75009 h 12"/>
                <a:gd name="T6" fmla="*/ 190301 w 16"/>
                <a:gd name="T7" fmla="*/ 42862 h 12"/>
                <a:gd name="T8" fmla="*/ 203894 w 16"/>
                <a:gd name="T9" fmla="*/ 10716 h 12"/>
                <a:gd name="T10" fmla="*/ 95151 w 16"/>
                <a:gd name="T11" fmla="*/ 10716 h 12"/>
                <a:gd name="T12" fmla="*/ 81558 w 16"/>
                <a:gd name="T13" fmla="*/ 21431 h 12"/>
                <a:gd name="T14" fmla="*/ 0 w 16"/>
                <a:gd name="T15" fmla="*/ 32147 h 12"/>
                <a:gd name="T16" fmla="*/ 27186 w 16"/>
                <a:gd name="T17" fmla="*/ 42862 h 12"/>
                <a:gd name="T18" fmla="*/ 40779 w 16"/>
                <a:gd name="T19" fmla="*/ 53578 h 12"/>
                <a:gd name="T20" fmla="*/ 54372 w 16"/>
                <a:gd name="T21" fmla="*/ 75009 h 12"/>
                <a:gd name="T22" fmla="*/ 81558 w 16"/>
                <a:gd name="T23" fmla="*/ 64294 h 12"/>
                <a:gd name="T24" fmla="*/ 81558 w 16"/>
                <a:gd name="T25" fmla="*/ 96440 h 12"/>
                <a:gd name="T26" fmla="*/ 81558 w 16"/>
                <a:gd name="T27" fmla="*/ 107156 h 12"/>
                <a:gd name="T28" fmla="*/ 95151 w 16"/>
                <a:gd name="T29" fmla="*/ 117871 h 12"/>
                <a:gd name="T30" fmla="*/ 108744 w 16"/>
                <a:gd name="T31" fmla="*/ 107156 h 12"/>
                <a:gd name="T32" fmla="*/ 108744 w 16"/>
                <a:gd name="T33" fmla="*/ 128587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2"/>
                <a:gd name="T53" fmla="*/ 16 w 1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2">
                  <a:moveTo>
                    <a:pt x="8" y="12"/>
                  </a:moveTo>
                  <a:cubicBezTo>
                    <a:pt x="10" y="7"/>
                    <a:pt x="11" y="9"/>
                    <a:pt x="12" y="7"/>
                  </a:cubicBezTo>
                  <a:cubicBezTo>
                    <a:pt x="13" y="6"/>
                    <a:pt x="13" y="8"/>
                    <a:pt x="14" y="7"/>
                  </a:cubicBezTo>
                  <a:cubicBezTo>
                    <a:pt x="16" y="7"/>
                    <a:pt x="16" y="5"/>
                    <a:pt x="14" y="4"/>
                  </a:cubicBezTo>
                  <a:cubicBezTo>
                    <a:pt x="13" y="3"/>
                    <a:pt x="16" y="4"/>
                    <a:pt x="15" y="1"/>
                  </a:cubicBezTo>
                  <a:cubicBezTo>
                    <a:pt x="13" y="1"/>
                    <a:pt x="9" y="0"/>
                    <a:pt x="7" y="1"/>
                  </a:cubicBezTo>
                  <a:cubicBezTo>
                    <a:pt x="4" y="1"/>
                    <a:pt x="8" y="1"/>
                    <a:pt x="6" y="2"/>
                  </a:cubicBezTo>
                  <a:cubicBezTo>
                    <a:pt x="4" y="3"/>
                    <a:pt x="2" y="2"/>
                    <a:pt x="0" y="3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1" y="6"/>
                    <a:pt x="2" y="6"/>
                    <a:pt x="3" y="5"/>
                  </a:cubicBezTo>
                  <a:cubicBezTo>
                    <a:pt x="5" y="5"/>
                    <a:pt x="2" y="8"/>
                    <a:pt x="4" y="7"/>
                  </a:cubicBezTo>
                  <a:cubicBezTo>
                    <a:pt x="6" y="5"/>
                    <a:pt x="8" y="5"/>
                    <a:pt x="6" y="6"/>
                  </a:cubicBezTo>
                  <a:cubicBezTo>
                    <a:pt x="5" y="7"/>
                    <a:pt x="7" y="7"/>
                    <a:pt x="6" y="9"/>
                  </a:cubicBezTo>
                  <a:cubicBezTo>
                    <a:pt x="5" y="10"/>
                    <a:pt x="6" y="9"/>
                    <a:pt x="6" y="10"/>
                  </a:cubicBezTo>
                  <a:cubicBezTo>
                    <a:pt x="6" y="11"/>
                    <a:pt x="7" y="10"/>
                    <a:pt x="7" y="11"/>
                  </a:cubicBezTo>
                  <a:cubicBezTo>
                    <a:pt x="7" y="12"/>
                    <a:pt x="8" y="11"/>
                    <a:pt x="8" y="10"/>
                  </a:cubicBezTo>
                  <a:cubicBezTo>
                    <a:pt x="8" y="12"/>
                    <a:pt x="8" y="11"/>
                    <a:pt x="8" y="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1" name="Freeform 69">
              <a:extLst>
                <a:ext uri="{FF2B5EF4-FFF2-40B4-BE49-F238E27FC236}">
                  <a16:creationId xmlns:a16="http://schemas.microsoft.com/office/drawing/2014/main" id="{B10FAC22-A6AC-C1E7-F813-C979E95373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7163" y="3237603"/>
              <a:ext cx="12700" cy="23813"/>
            </a:xfrm>
            <a:custGeom>
              <a:avLst/>
              <a:gdLst>
                <a:gd name="T0" fmla="*/ 0 w 1"/>
                <a:gd name="T1" fmla="*/ 11907 h 2"/>
                <a:gd name="T2" fmla="*/ 12700 w 1"/>
                <a:gd name="T3" fmla="*/ 11907 h 2"/>
                <a:gd name="T4" fmla="*/ 0 w 1"/>
                <a:gd name="T5" fmla="*/ 11907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2" name="Freeform 70">
              <a:extLst>
                <a:ext uri="{FF2B5EF4-FFF2-40B4-BE49-F238E27FC236}">
                  <a16:creationId xmlns:a16="http://schemas.microsoft.com/office/drawing/2014/main" id="{955CADD8-6227-AD10-9B20-B70AADAA93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7163" y="3261416"/>
              <a:ext cx="25400" cy="20637"/>
            </a:xfrm>
            <a:custGeom>
              <a:avLst/>
              <a:gdLst>
                <a:gd name="T0" fmla="*/ 12700 w 2"/>
                <a:gd name="T1" fmla="*/ 20637 h 2"/>
                <a:gd name="T2" fmla="*/ 12700 w 2"/>
                <a:gd name="T3" fmla="*/ 10319 h 2"/>
                <a:gd name="T4" fmla="*/ 12700 w 2"/>
                <a:gd name="T5" fmla="*/ 20637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3" name="Freeform 71">
              <a:extLst>
                <a:ext uri="{FF2B5EF4-FFF2-40B4-BE49-F238E27FC236}">
                  <a16:creationId xmlns:a16="http://schemas.microsoft.com/office/drawing/2014/main" id="{FF218FBA-DA5E-4C62-58ED-35372BDF3C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7163" y="3293166"/>
              <a:ext cx="12700" cy="20637"/>
            </a:xfrm>
            <a:custGeom>
              <a:avLst/>
              <a:gdLst>
                <a:gd name="T0" fmla="*/ 0 w 1"/>
                <a:gd name="T1" fmla="*/ 10319 h 2"/>
                <a:gd name="T2" fmla="*/ 12700 w 1"/>
                <a:gd name="T3" fmla="*/ 10319 h 2"/>
                <a:gd name="T4" fmla="*/ 0 w 1"/>
                <a:gd name="T5" fmla="*/ 10319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1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4" name="Freeform 72">
              <a:extLst>
                <a:ext uri="{FF2B5EF4-FFF2-40B4-BE49-F238E27FC236}">
                  <a16:creationId xmlns:a16="http://schemas.microsoft.com/office/drawing/2014/main" id="{FAC4D769-7EE7-5EF3-B343-B1854421B1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9863" y="3293166"/>
              <a:ext cx="12700" cy="11112"/>
            </a:xfrm>
            <a:custGeom>
              <a:avLst/>
              <a:gdLst>
                <a:gd name="T0" fmla="*/ 0 w 1"/>
                <a:gd name="T1" fmla="*/ 11112 h 1"/>
                <a:gd name="T2" fmla="*/ 0 w 1"/>
                <a:gd name="T3" fmla="*/ 0 h 1"/>
                <a:gd name="T4" fmla="*/ 0 w 1"/>
                <a:gd name="T5" fmla="*/ 11112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5" name="Freeform 73">
              <a:extLst>
                <a:ext uri="{FF2B5EF4-FFF2-40B4-BE49-F238E27FC236}">
                  <a16:creationId xmlns:a16="http://schemas.microsoft.com/office/drawing/2014/main" id="{F400F1F6-492D-5DC5-A772-D338838E68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22563" y="3282053"/>
              <a:ext cx="14287" cy="11113"/>
            </a:xfrm>
            <a:custGeom>
              <a:avLst/>
              <a:gdLst>
                <a:gd name="T0" fmla="*/ 0 w 1"/>
                <a:gd name="T1" fmla="*/ 11113 h 1"/>
                <a:gd name="T2" fmla="*/ 14287 w 1"/>
                <a:gd name="T3" fmla="*/ 0 h 1"/>
                <a:gd name="T4" fmla="*/ 0 w 1"/>
                <a:gd name="T5" fmla="*/ 11113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6" name="Freeform 74">
              <a:extLst>
                <a:ext uri="{FF2B5EF4-FFF2-40B4-BE49-F238E27FC236}">
                  <a16:creationId xmlns:a16="http://schemas.microsoft.com/office/drawing/2014/main" id="{EC50AA17-F019-5F54-A445-57AD436D50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7163" y="3282053"/>
              <a:ext cx="3175" cy="11113"/>
            </a:xfrm>
            <a:custGeom>
              <a:avLst/>
              <a:gdLst>
                <a:gd name="T0" fmla="*/ 0 w 3175"/>
                <a:gd name="T1" fmla="*/ 11113 h 1"/>
                <a:gd name="T2" fmla="*/ 0 w 3175"/>
                <a:gd name="T3" fmla="*/ 0 h 1"/>
                <a:gd name="T4" fmla="*/ 0 w 3175"/>
                <a:gd name="T5" fmla="*/ 11113 h 1"/>
                <a:gd name="T6" fmla="*/ 0 60000 65536"/>
                <a:gd name="T7" fmla="*/ 0 60000 65536"/>
                <a:gd name="T8" fmla="*/ 0 60000 65536"/>
                <a:gd name="T9" fmla="*/ 0 w 3175"/>
                <a:gd name="T10" fmla="*/ 0 h 1"/>
                <a:gd name="T11" fmla="*/ 3175 w 317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5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7" name="Freeform 75">
              <a:extLst>
                <a:ext uri="{FF2B5EF4-FFF2-40B4-BE49-F238E27FC236}">
                  <a16:creationId xmlns:a16="http://schemas.microsoft.com/office/drawing/2014/main" id="{C93D4584-B7A8-DBF5-61EF-23C47AA40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82875" y="3261416"/>
              <a:ext cx="14288" cy="11112"/>
            </a:xfrm>
            <a:custGeom>
              <a:avLst/>
              <a:gdLst>
                <a:gd name="T0" fmla="*/ 0 w 1"/>
                <a:gd name="T1" fmla="*/ 11112 h 1"/>
                <a:gd name="T2" fmla="*/ 14288 w 1"/>
                <a:gd name="T3" fmla="*/ 11112 h 1"/>
                <a:gd name="T4" fmla="*/ 0 w 1"/>
                <a:gd name="T5" fmla="*/ 11112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8" name="Freeform 76">
              <a:extLst>
                <a:ext uri="{FF2B5EF4-FFF2-40B4-BE49-F238E27FC236}">
                  <a16:creationId xmlns:a16="http://schemas.microsoft.com/office/drawing/2014/main" id="{77CB739D-60C0-3BB5-B0B7-D28BC91372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36850" y="3261416"/>
              <a:ext cx="12700" cy="11112"/>
            </a:xfrm>
            <a:custGeom>
              <a:avLst/>
              <a:gdLst>
                <a:gd name="T0" fmla="*/ 0 w 1"/>
                <a:gd name="T1" fmla="*/ 11112 h 1"/>
                <a:gd name="T2" fmla="*/ 12700 w 1"/>
                <a:gd name="T3" fmla="*/ 11112 h 1"/>
                <a:gd name="T4" fmla="*/ 0 w 1"/>
                <a:gd name="T5" fmla="*/ 11112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099" name="Freeform 77">
              <a:extLst>
                <a:ext uri="{FF2B5EF4-FFF2-40B4-BE49-F238E27FC236}">
                  <a16:creationId xmlns:a16="http://schemas.microsoft.com/office/drawing/2014/main" id="{9220C26B-8369-C7DE-2CF7-F69C1C9F1F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55825" y="3004241"/>
              <a:ext cx="39688" cy="41275"/>
            </a:xfrm>
            <a:custGeom>
              <a:avLst/>
              <a:gdLst>
                <a:gd name="T0" fmla="*/ 13229 w 3"/>
                <a:gd name="T1" fmla="*/ 41275 h 4"/>
                <a:gd name="T2" fmla="*/ 13229 w 3"/>
                <a:gd name="T3" fmla="*/ 10319 h 4"/>
                <a:gd name="T4" fmla="*/ 13229 w 3"/>
                <a:gd name="T5" fmla="*/ 41275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1" y="4"/>
                  </a:moveTo>
                  <a:cubicBezTo>
                    <a:pt x="0" y="4"/>
                    <a:pt x="0" y="0"/>
                    <a:pt x="1" y="1"/>
                  </a:cubicBezTo>
                  <a:cubicBezTo>
                    <a:pt x="2" y="2"/>
                    <a:pt x="3" y="3"/>
                    <a:pt x="1" y="4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0" name="Freeform 78">
              <a:extLst>
                <a:ext uri="{FF2B5EF4-FFF2-40B4-BE49-F238E27FC236}">
                  <a16:creationId xmlns:a16="http://schemas.microsoft.com/office/drawing/2014/main" id="{ABE0FFCE-5896-687B-5386-D9CD0556B7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9800" y="2951853"/>
              <a:ext cx="39688" cy="20638"/>
            </a:xfrm>
            <a:custGeom>
              <a:avLst/>
              <a:gdLst>
                <a:gd name="T0" fmla="*/ 13229 w 3"/>
                <a:gd name="T1" fmla="*/ 10319 h 2"/>
                <a:gd name="T2" fmla="*/ 26459 w 3"/>
                <a:gd name="T3" fmla="*/ 10319 h 2"/>
                <a:gd name="T4" fmla="*/ 13229 w 3"/>
                <a:gd name="T5" fmla="*/ 10319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1"/>
                  </a:moveTo>
                  <a:cubicBezTo>
                    <a:pt x="1" y="0"/>
                    <a:pt x="3" y="0"/>
                    <a:pt x="2" y="1"/>
                  </a:cubicBezTo>
                  <a:cubicBezTo>
                    <a:pt x="1" y="2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1" name="Freeform 79">
              <a:extLst>
                <a:ext uri="{FF2B5EF4-FFF2-40B4-BE49-F238E27FC236}">
                  <a16:creationId xmlns:a16="http://schemas.microsoft.com/office/drawing/2014/main" id="{1E8ACCFB-6D7B-12E1-3822-C9A48C6B5E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44700" y="2885178"/>
              <a:ext cx="39688" cy="34925"/>
            </a:xfrm>
            <a:custGeom>
              <a:avLst/>
              <a:gdLst>
                <a:gd name="T0" fmla="*/ 0 w 3"/>
                <a:gd name="T1" fmla="*/ 11642 h 3"/>
                <a:gd name="T2" fmla="*/ 13229 w 3"/>
                <a:gd name="T3" fmla="*/ 0 h 3"/>
                <a:gd name="T4" fmla="*/ 0 w 3"/>
                <a:gd name="T5" fmla="*/ 11642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3" y="0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2" name="Freeform 80">
              <a:extLst>
                <a:ext uri="{FF2B5EF4-FFF2-40B4-BE49-F238E27FC236}">
                  <a16:creationId xmlns:a16="http://schemas.microsoft.com/office/drawing/2014/main" id="{B8F132F2-89C4-054E-E2C0-CBCDA8C3D4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11375" y="2920103"/>
              <a:ext cx="30163" cy="20638"/>
            </a:xfrm>
            <a:custGeom>
              <a:avLst/>
              <a:gdLst>
                <a:gd name="T0" fmla="*/ 0 w 2"/>
                <a:gd name="T1" fmla="*/ 10319 h 2"/>
                <a:gd name="T2" fmla="*/ 15082 w 2"/>
                <a:gd name="T3" fmla="*/ 0 h 2"/>
                <a:gd name="T4" fmla="*/ 15082 w 2"/>
                <a:gd name="T5" fmla="*/ 10319 h 2"/>
                <a:gd name="T6" fmla="*/ 0 w 2"/>
                <a:gd name="T7" fmla="*/ 10319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3" name="Freeform 81">
              <a:extLst>
                <a:ext uri="{FF2B5EF4-FFF2-40B4-BE49-F238E27FC236}">
                  <a16:creationId xmlns:a16="http://schemas.microsoft.com/office/drawing/2014/main" id="{C1A17AEF-52A1-724E-0EA5-3291888CAF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7088" y="3035991"/>
              <a:ext cx="31750" cy="19050"/>
            </a:xfrm>
            <a:custGeom>
              <a:avLst/>
              <a:gdLst>
                <a:gd name="T0" fmla="*/ 15875 w 2"/>
                <a:gd name="T1" fmla="*/ 0 h 2"/>
                <a:gd name="T2" fmla="*/ 15875 w 2"/>
                <a:gd name="T3" fmla="*/ 9525 h 2"/>
                <a:gd name="T4" fmla="*/ 15875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0"/>
                  </a:move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4" name="Freeform 82">
              <a:hlinkClick r:id="" action="ppaction://noaction"/>
              <a:extLst>
                <a:ext uri="{FF2B5EF4-FFF2-40B4-BE49-F238E27FC236}">
                  <a16:creationId xmlns:a16="http://schemas.microsoft.com/office/drawing/2014/main" id="{D4C49CA6-4778-F2B8-5C65-78CE253137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82813" y="3013766"/>
              <a:ext cx="26987" cy="11112"/>
            </a:xfrm>
            <a:custGeom>
              <a:avLst/>
              <a:gdLst>
                <a:gd name="T0" fmla="*/ 13494 w 2"/>
                <a:gd name="T1" fmla="*/ 11112 h 1"/>
                <a:gd name="T2" fmla="*/ 13494 w 2"/>
                <a:gd name="T3" fmla="*/ 0 h 1"/>
                <a:gd name="T4" fmla="*/ 13494 w 2"/>
                <a:gd name="T5" fmla="*/ 11112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1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5" name="Freeform 83">
              <a:hlinkClick r:id="" action="ppaction://noaction"/>
              <a:extLst>
                <a:ext uri="{FF2B5EF4-FFF2-40B4-BE49-F238E27FC236}">
                  <a16:creationId xmlns:a16="http://schemas.microsoft.com/office/drawing/2014/main" id="{A640C79F-6234-A271-56E6-544B8F5B4E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88163" y="4807641"/>
              <a:ext cx="30162" cy="46037"/>
            </a:xfrm>
            <a:custGeom>
              <a:avLst/>
              <a:gdLst>
                <a:gd name="T0" fmla="*/ 15081 w 2"/>
                <a:gd name="T1" fmla="*/ 11509 h 4"/>
                <a:gd name="T2" fmla="*/ 15081 w 2"/>
                <a:gd name="T3" fmla="*/ 46037 h 4"/>
                <a:gd name="T4" fmla="*/ 15081 w 2"/>
                <a:gd name="T5" fmla="*/ 11509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1" y="1"/>
                  </a:moveTo>
                  <a:cubicBezTo>
                    <a:pt x="1" y="0"/>
                    <a:pt x="2" y="4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6" name="Freeform 84">
              <a:hlinkClick r:id="" action="ppaction://noaction"/>
              <a:extLst>
                <a:ext uri="{FF2B5EF4-FFF2-40B4-BE49-F238E27FC236}">
                  <a16:creationId xmlns:a16="http://schemas.microsoft.com/office/drawing/2014/main" id="{C7D675E2-79FC-0AD0-C97A-1CCDAB24AE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11988" y="4894953"/>
              <a:ext cx="26987" cy="31750"/>
            </a:xfrm>
            <a:custGeom>
              <a:avLst/>
              <a:gdLst>
                <a:gd name="T0" fmla="*/ 13494 w 2"/>
                <a:gd name="T1" fmla="*/ 21167 h 3"/>
                <a:gd name="T2" fmla="*/ 13494 w 2"/>
                <a:gd name="T3" fmla="*/ 10583 h 3"/>
                <a:gd name="T4" fmla="*/ 13494 w 2"/>
                <a:gd name="T5" fmla="*/ 21167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2"/>
                  </a:move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3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7" name="Freeform 85">
              <a:hlinkClick r:id="" action="ppaction://noaction"/>
              <a:extLst>
                <a:ext uri="{FF2B5EF4-FFF2-40B4-BE49-F238E27FC236}">
                  <a16:creationId xmlns:a16="http://schemas.microsoft.com/office/drawing/2014/main" id="{C8E6C478-2312-3AA9-56F4-C9B79F7C6B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59600" y="4863203"/>
              <a:ext cx="25400" cy="20638"/>
            </a:xfrm>
            <a:custGeom>
              <a:avLst/>
              <a:gdLst>
                <a:gd name="T0" fmla="*/ 12700 w 2"/>
                <a:gd name="T1" fmla="*/ 0 h 2"/>
                <a:gd name="T2" fmla="*/ 25400 w 2"/>
                <a:gd name="T3" fmla="*/ 20638 h 2"/>
                <a:gd name="T4" fmla="*/ 12700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8" name="Freeform 86" descr="Wide upward diagonal">
              <a:hlinkClick r:id="" action="ppaction://noaction"/>
              <a:extLst>
                <a:ext uri="{FF2B5EF4-FFF2-40B4-BE49-F238E27FC236}">
                  <a16:creationId xmlns:a16="http://schemas.microsoft.com/office/drawing/2014/main" id="{5756CB9A-7530-4E54-AB81-4D21D4A52F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13437" y="4112316"/>
              <a:ext cx="788987" cy="741362"/>
            </a:xfrm>
            <a:custGeom>
              <a:avLst/>
              <a:gdLst>
                <a:gd name="T0" fmla="*/ 13603 w 58"/>
                <a:gd name="T1" fmla="*/ 236376 h 69"/>
                <a:gd name="T2" fmla="*/ 95223 w 58"/>
                <a:gd name="T3" fmla="*/ 161166 h 69"/>
                <a:gd name="T4" fmla="*/ 81619 w 58"/>
                <a:gd name="T5" fmla="*/ 118188 h 69"/>
                <a:gd name="T6" fmla="*/ 95223 w 58"/>
                <a:gd name="T7" fmla="*/ 96699 h 69"/>
                <a:gd name="T8" fmla="*/ 108826 w 58"/>
                <a:gd name="T9" fmla="*/ 53722 h 69"/>
                <a:gd name="T10" fmla="*/ 81619 w 58"/>
                <a:gd name="T11" fmla="*/ 0 h 69"/>
                <a:gd name="T12" fmla="*/ 326477 w 58"/>
                <a:gd name="T13" fmla="*/ 0 h 69"/>
                <a:gd name="T14" fmla="*/ 571335 w 58"/>
                <a:gd name="T15" fmla="*/ 128933 h 69"/>
                <a:gd name="T16" fmla="*/ 598542 w 58"/>
                <a:gd name="T17" fmla="*/ 182654 h 69"/>
                <a:gd name="T18" fmla="*/ 707368 w 58"/>
                <a:gd name="T19" fmla="*/ 247121 h 69"/>
                <a:gd name="T20" fmla="*/ 680161 w 58"/>
                <a:gd name="T21" fmla="*/ 300842 h 69"/>
                <a:gd name="T22" fmla="*/ 720971 w 58"/>
                <a:gd name="T23" fmla="*/ 397542 h 69"/>
                <a:gd name="T24" fmla="*/ 720971 w 58"/>
                <a:gd name="T25" fmla="*/ 451264 h 69"/>
                <a:gd name="T26" fmla="*/ 720971 w 58"/>
                <a:gd name="T27" fmla="*/ 526474 h 69"/>
                <a:gd name="T28" fmla="*/ 734574 w 58"/>
                <a:gd name="T29" fmla="*/ 612429 h 69"/>
                <a:gd name="T30" fmla="*/ 788987 w 58"/>
                <a:gd name="T31" fmla="*/ 644662 h 69"/>
                <a:gd name="T32" fmla="*/ 680161 w 58"/>
                <a:gd name="T33" fmla="*/ 698385 h 69"/>
                <a:gd name="T34" fmla="*/ 612145 w 58"/>
                <a:gd name="T35" fmla="*/ 698385 h 69"/>
                <a:gd name="T36" fmla="*/ 544129 w 58"/>
                <a:gd name="T37" fmla="*/ 719873 h 69"/>
                <a:gd name="T38" fmla="*/ 476113 w 58"/>
                <a:gd name="T39" fmla="*/ 719873 h 69"/>
                <a:gd name="T40" fmla="*/ 380890 w 58"/>
                <a:gd name="T41" fmla="*/ 709129 h 69"/>
                <a:gd name="T42" fmla="*/ 367287 w 58"/>
                <a:gd name="T43" fmla="*/ 644662 h 69"/>
                <a:gd name="T44" fmla="*/ 326477 w 58"/>
                <a:gd name="T45" fmla="*/ 580196 h 69"/>
                <a:gd name="T46" fmla="*/ 258461 w 58"/>
                <a:gd name="T47" fmla="*/ 569452 h 69"/>
                <a:gd name="T48" fmla="*/ 190445 w 58"/>
                <a:gd name="T49" fmla="*/ 537219 h 69"/>
                <a:gd name="T50" fmla="*/ 163239 w 58"/>
                <a:gd name="T51" fmla="*/ 526474 h 69"/>
                <a:gd name="T52" fmla="*/ 108826 w 58"/>
                <a:gd name="T53" fmla="*/ 483497 h 69"/>
                <a:gd name="T54" fmla="*/ 81619 w 58"/>
                <a:gd name="T55" fmla="*/ 429775 h 69"/>
                <a:gd name="T56" fmla="*/ 13603 w 58"/>
                <a:gd name="T57" fmla="*/ 333076 h 69"/>
                <a:gd name="T58" fmla="*/ 13603 w 58"/>
                <a:gd name="T59" fmla="*/ 236376 h 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9"/>
                <a:gd name="T92" fmla="*/ 58 w 58"/>
                <a:gd name="T93" fmla="*/ 69 h 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9">
                  <a:moveTo>
                    <a:pt x="1" y="22"/>
                  </a:moveTo>
                  <a:cubicBezTo>
                    <a:pt x="5" y="21"/>
                    <a:pt x="4" y="18"/>
                    <a:pt x="7" y="15"/>
                  </a:cubicBezTo>
                  <a:cubicBezTo>
                    <a:pt x="10" y="12"/>
                    <a:pt x="6" y="12"/>
                    <a:pt x="6" y="11"/>
                  </a:cubicBezTo>
                  <a:cubicBezTo>
                    <a:pt x="6" y="10"/>
                    <a:pt x="7" y="10"/>
                    <a:pt x="7" y="9"/>
                  </a:cubicBezTo>
                  <a:cubicBezTo>
                    <a:pt x="8" y="9"/>
                    <a:pt x="8" y="8"/>
                    <a:pt x="8" y="5"/>
                  </a:cubicBezTo>
                  <a:cubicBezTo>
                    <a:pt x="7" y="1"/>
                    <a:pt x="6" y="2"/>
                    <a:pt x="6" y="0"/>
                  </a:cubicBezTo>
                  <a:cubicBezTo>
                    <a:pt x="8" y="0"/>
                    <a:pt x="21" y="0"/>
                    <a:pt x="24" y="0"/>
                  </a:cubicBezTo>
                  <a:cubicBezTo>
                    <a:pt x="35" y="7"/>
                    <a:pt x="39" y="10"/>
                    <a:pt x="42" y="12"/>
                  </a:cubicBezTo>
                  <a:cubicBezTo>
                    <a:pt x="46" y="14"/>
                    <a:pt x="42" y="14"/>
                    <a:pt x="44" y="17"/>
                  </a:cubicBezTo>
                  <a:cubicBezTo>
                    <a:pt x="47" y="19"/>
                    <a:pt x="51" y="23"/>
                    <a:pt x="52" y="23"/>
                  </a:cubicBezTo>
                  <a:cubicBezTo>
                    <a:pt x="50" y="26"/>
                    <a:pt x="51" y="26"/>
                    <a:pt x="50" y="28"/>
                  </a:cubicBezTo>
                  <a:cubicBezTo>
                    <a:pt x="48" y="33"/>
                    <a:pt x="51" y="35"/>
                    <a:pt x="53" y="37"/>
                  </a:cubicBezTo>
                  <a:cubicBezTo>
                    <a:pt x="54" y="40"/>
                    <a:pt x="51" y="38"/>
                    <a:pt x="53" y="42"/>
                  </a:cubicBezTo>
                  <a:cubicBezTo>
                    <a:pt x="54" y="46"/>
                    <a:pt x="51" y="44"/>
                    <a:pt x="53" y="49"/>
                  </a:cubicBezTo>
                  <a:cubicBezTo>
                    <a:pt x="55" y="54"/>
                    <a:pt x="53" y="54"/>
                    <a:pt x="54" y="57"/>
                  </a:cubicBezTo>
                  <a:cubicBezTo>
                    <a:pt x="56" y="59"/>
                    <a:pt x="56" y="57"/>
                    <a:pt x="58" y="60"/>
                  </a:cubicBezTo>
                  <a:cubicBezTo>
                    <a:pt x="56" y="62"/>
                    <a:pt x="54" y="63"/>
                    <a:pt x="50" y="65"/>
                  </a:cubicBezTo>
                  <a:cubicBezTo>
                    <a:pt x="46" y="67"/>
                    <a:pt x="45" y="62"/>
                    <a:pt x="45" y="65"/>
                  </a:cubicBezTo>
                  <a:cubicBezTo>
                    <a:pt x="44" y="68"/>
                    <a:pt x="41" y="68"/>
                    <a:pt x="40" y="67"/>
                  </a:cubicBezTo>
                  <a:cubicBezTo>
                    <a:pt x="39" y="66"/>
                    <a:pt x="37" y="69"/>
                    <a:pt x="35" y="67"/>
                  </a:cubicBezTo>
                  <a:cubicBezTo>
                    <a:pt x="33" y="64"/>
                    <a:pt x="33" y="68"/>
                    <a:pt x="28" y="66"/>
                  </a:cubicBezTo>
                  <a:cubicBezTo>
                    <a:pt x="26" y="63"/>
                    <a:pt x="28" y="63"/>
                    <a:pt x="27" y="60"/>
                  </a:cubicBezTo>
                  <a:cubicBezTo>
                    <a:pt x="26" y="57"/>
                    <a:pt x="25" y="55"/>
                    <a:pt x="24" y="54"/>
                  </a:cubicBezTo>
                  <a:cubicBezTo>
                    <a:pt x="22" y="54"/>
                    <a:pt x="20" y="54"/>
                    <a:pt x="19" y="53"/>
                  </a:cubicBezTo>
                  <a:cubicBezTo>
                    <a:pt x="14" y="50"/>
                    <a:pt x="15" y="52"/>
                    <a:pt x="14" y="50"/>
                  </a:cubicBezTo>
                  <a:cubicBezTo>
                    <a:pt x="13" y="48"/>
                    <a:pt x="13" y="51"/>
                    <a:pt x="12" y="49"/>
                  </a:cubicBezTo>
                  <a:cubicBezTo>
                    <a:pt x="11" y="47"/>
                    <a:pt x="9" y="48"/>
                    <a:pt x="8" y="45"/>
                  </a:cubicBezTo>
                  <a:cubicBezTo>
                    <a:pt x="7" y="44"/>
                    <a:pt x="6" y="43"/>
                    <a:pt x="6" y="40"/>
                  </a:cubicBezTo>
                  <a:cubicBezTo>
                    <a:pt x="5" y="38"/>
                    <a:pt x="0" y="34"/>
                    <a:pt x="1" y="31"/>
                  </a:cubicBezTo>
                  <a:cubicBezTo>
                    <a:pt x="2" y="28"/>
                    <a:pt x="0" y="26"/>
                    <a:pt x="1" y="22"/>
                  </a:cubicBezTo>
                  <a:close/>
                </a:path>
              </a:pathLst>
            </a:custGeom>
            <a:solidFill>
              <a:srgbClr val="515C6C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09" name="Freeform 87">
              <a:extLst>
                <a:ext uri="{FF2B5EF4-FFF2-40B4-BE49-F238E27FC236}">
                  <a16:creationId xmlns:a16="http://schemas.microsoft.com/office/drawing/2014/main" id="{60EA0792-A56D-F661-54A1-D588F0036F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4000" y="4423466"/>
              <a:ext cx="41275" cy="66675"/>
            </a:xfrm>
            <a:custGeom>
              <a:avLst/>
              <a:gdLst>
                <a:gd name="T0" fmla="*/ 13758 w 3"/>
                <a:gd name="T1" fmla="*/ 55563 h 6"/>
                <a:gd name="T2" fmla="*/ 13758 w 3"/>
                <a:gd name="T3" fmla="*/ 22225 h 6"/>
                <a:gd name="T4" fmla="*/ 27517 w 3"/>
                <a:gd name="T5" fmla="*/ 22225 h 6"/>
                <a:gd name="T6" fmla="*/ 27517 w 3"/>
                <a:gd name="T7" fmla="*/ 44450 h 6"/>
                <a:gd name="T8" fmla="*/ 13758 w 3"/>
                <a:gd name="T9" fmla="*/ 5556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1" y="5"/>
                  </a:moveTo>
                  <a:cubicBezTo>
                    <a:pt x="1" y="4"/>
                    <a:pt x="0" y="2"/>
                    <a:pt x="1" y="2"/>
                  </a:cubicBezTo>
                  <a:cubicBezTo>
                    <a:pt x="1" y="1"/>
                    <a:pt x="1" y="0"/>
                    <a:pt x="2" y="2"/>
                  </a:cubicBezTo>
                  <a:cubicBezTo>
                    <a:pt x="2" y="4"/>
                    <a:pt x="2" y="3"/>
                    <a:pt x="2" y="4"/>
                  </a:cubicBezTo>
                  <a:cubicBezTo>
                    <a:pt x="3" y="5"/>
                    <a:pt x="3" y="6"/>
                    <a:pt x="1" y="5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0" name="Freeform 88">
              <a:extLst>
                <a:ext uri="{FF2B5EF4-FFF2-40B4-BE49-F238E27FC236}">
                  <a16:creationId xmlns:a16="http://schemas.microsoft.com/office/drawing/2014/main" id="{AF17E0A1-ED55-6B15-72DB-4FAF8377F9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30988" y="4371078"/>
              <a:ext cx="26987" cy="41275"/>
            </a:xfrm>
            <a:custGeom>
              <a:avLst/>
              <a:gdLst>
                <a:gd name="T0" fmla="*/ 13494 w 2"/>
                <a:gd name="T1" fmla="*/ 41275 h 4"/>
                <a:gd name="T2" fmla="*/ 13494 w 2"/>
                <a:gd name="T3" fmla="*/ 20638 h 4"/>
                <a:gd name="T4" fmla="*/ 26987 w 2"/>
                <a:gd name="T5" fmla="*/ 10319 h 4"/>
                <a:gd name="T6" fmla="*/ 26987 w 2"/>
                <a:gd name="T7" fmla="*/ 30956 h 4"/>
                <a:gd name="T8" fmla="*/ 13494 w 2"/>
                <a:gd name="T9" fmla="*/ 412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1" y="4"/>
                  </a:moveTo>
                  <a:cubicBezTo>
                    <a:pt x="0" y="3"/>
                    <a:pt x="1" y="3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4"/>
                    <a:pt x="2" y="4"/>
                    <a:pt x="1" y="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1" name="Freeform 89">
              <a:extLst>
                <a:ext uri="{FF2B5EF4-FFF2-40B4-BE49-F238E27FC236}">
                  <a16:creationId xmlns:a16="http://schemas.microsoft.com/office/drawing/2014/main" id="{76AAC619-0E0A-1E88-A45D-3451182BDF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30988" y="4553641"/>
              <a:ext cx="39687" cy="30162"/>
            </a:xfrm>
            <a:custGeom>
              <a:avLst/>
              <a:gdLst>
                <a:gd name="T0" fmla="*/ 13229 w 3"/>
                <a:gd name="T1" fmla="*/ 30162 h 3"/>
                <a:gd name="T2" fmla="*/ 26458 w 3"/>
                <a:gd name="T3" fmla="*/ 10054 h 3"/>
                <a:gd name="T4" fmla="*/ 13229 w 3"/>
                <a:gd name="T5" fmla="*/ 30162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3"/>
                  </a:moveTo>
                  <a:cubicBezTo>
                    <a:pt x="0" y="3"/>
                    <a:pt x="3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2" name="Freeform 90">
              <a:hlinkClick r:id="" action="ppaction://noaction"/>
              <a:extLst>
                <a:ext uri="{FF2B5EF4-FFF2-40B4-BE49-F238E27FC236}">
                  <a16:creationId xmlns:a16="http://schemas.microsoft.com/office/drawing/2014/main" id="{F5AED5AD-DDD8-A777-0E40-F8B67A67C0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29538" y="5460103"/>
              <a:ext cx="71437" cy="55563"/>
            </a:xfrm>
            <a:custGeom>
              <a:avLst/>
              <a:gdLst>
                <a:gd name="T0" fmla="*/ 14287 w 5"/>
                <a:gd name="T1" fmla="*/ 11113 h 5"/>
                <a:gd name="T2" fmla="*/ 57150 w 5"/>
                <a:gd name="T3" fmla="*/ 33338 h 5"/>
                <a:gd name="T4" fmla="*/ 14287 w 5"/>
                <a:gd name="T5" fmla="*/ 11113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1" y="1"/>
                  </a:moveTo>
                  <a:cubicBezTo>
                    <a:pt x="2" y="0"/>
                    <a:pt x="5" y="2"/>
                    <a:pt x="4" y="3"/>
                  </a:cubicBezTo>
                  <a:cubicBezTo>
                    <a:pt x="3" y="5"/>
                    <a:pt x="0" y="3"/>
                    <a:pt x="1" y="1"/>
                  </a:cubicBezTo>
                  <a:close/>
                </a:path>
              </a:pathLst>
            </a:custGeom>
            <a:solidFill>
              <a:srgbClr val="FFCC99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3" name="Freeform 91" descr="Wide upward diagonal">
              <a:hlinkClick r:id="" action="ppaction://noaction"/>
              <a:extLst>
                <a:ext uri="{FF2B5EF4-FFF2-40B4-BE49-F238E27FC236}">
                  <a16:creationId xmlns:a16="http://schemas.microsoft.com/office/drawing/2014/main" id="{A2B59A4A-73E9-12E0-63AF-BE9DB2F821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2725" y="5379141"/>
              <a:ext cx="74613" cy="69850"/>
            </a:xfrm>
            <a:custGeom>
              <a:avLst/>
              <a:gdLst>
                <a:gd name="T0" fmla="*/ 44768 w 5"/>
                <a:gd name="T1" fmla="*/ 58208 h 6"/>
                <a:gd name="T2" fmla="*/ 59690 w 5"/>
                <a:gd name="T3" fmla="*/ 23283 h 6"/>
                <a:gd name="T4" fmla="*/ 44768 w 5"/>
                <a:gd name="T5" fmla="*/ 58208 h 6"/>
                <a:gd name="T6" fmla="*/ 0 60000 65536"/>
                <a:gd name="T7" fmla="*/ 0 60000 65536"/>
                <a:gd name="T8" fmla="*/ 0 60000 65536"/>
                <a:gd name="T9" fmla="*/ 0 w 5"/>
                <a:gd name="T10" fmla="*/ 0 h 6"/>
                <a:gd name="T11" fmla="*/ 5 w 5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">
                  <a:moveTo>
                    <a:pt x="3" y="5"/>
                  </a:moveTo>
                  <a:cubicBezTo>
                    <a:pt x="0" y="6"/>
                    <a:pt x="3" y="0"/>
                    <a:pt x="4" y="2"/>
                  </a:cubicBezTo>
                  <a:cubicBezTo>
                    <a:pt x="4" y="4"/>
                    <a:pt x="5" y="5"/>
                    <a:pt x="3" y="5"/>
                  </a:cubicBezTo>
                  <a:close/>
                </a:path>
              </a:pathLst>
            </a:custGeom>
            <a:pattFill prst="wdUpDiag">
              <a:fgClr>
                <a:schemeClr val="tx2"/>
              </a:fgClr>
              <a:bgClr>
                <a:srgbClr val="FFFFFF"/>
              </a:bgClr>
            </a:patt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4" name="Text Box 92">
              <a:hlinkClick r:id="" action="ppaction://noaction"/>
              <a:extLst>
                <a:ext uri="{FF2B5EF4-FFF2-40B4-BE49-F238E27FC236}">
                  <a16:creationId xmlns:a16="http://schemas.microsoft.com/office/drawing/2014/main" id="{8560725E-0212-E158-ADEA-5F45B63233C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30838" y="4580628"/>
              <a:ext cx="462178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Burundi</a:t>
              </a:r>
            </a:p>
          </p:txBody>
        </p:sp>
        <p:sp>
          <p:nvSpPr>
            <p:cNvPr id="1115" name="Line 93">
              <a:hlinkClick r:id="" action="ppaction://noaction"/>
              <a:extLst>
                <a:ext uri="{FF2B5EF4-FFF2-40B4-BE49-F238E27FC236}">
                  <a16:creationId xmlns:a16="http://schemas.microsoft.com/office/drawing/2014/main" id="{3BACC919-FDD1-FBDD-032B-83668B02AF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781675" y="4286941"/>
              <a:ext cx="166688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16" name="Text Box 94">
              <a:extLst>
                <a:ext uri="{FF2B5EF4-FFF2-40B4-BE49-F238E27FC236}">
                  <a16:creationId xmlns:a16="http://schemas.microsoft.com/office/drawing/2014/main" id="{E9F2FFE3-7B0B-FE2B-AACB-B5729A64603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65550" y="2010467"/>
              <a:ext cx="403877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Algeria</a:t>
              </a:r>
            </a:p>
          </p:txBody>
        </p:sp>
        <p:sp>
          <p:nvSpPr>
            <p:cNvPr id="1117" name="Text Box 95">
              <a:hlinkClick r:id="" action="ppaction://noaction"/>
              <a:extLst>
                <a:ext uri="{FF2B5EF4-FFF2-40B4-BE49-F238E27FC236}">
                  <a16:creationId xmlns:a16="http://schemas.microsoft.com/office/drawing/2014/main" id="{17D24CCE-A8B9-D070-E982-46F2A8F502F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00613" y="4763191"/>
              <a:ext cx="402248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Angola</a:t>
              </a:r>
            </a:p>
          </p:txBody>
        </p:sp>
        <p:sp>
          <p:nvSpPr>
            <p:cNvPr id="1118" name="Text Box 96">
              <a:hlinkClick r:id="" action="ppaction://noaction"/>
              <a:extLst>
                <a:ext uri="{FF2B5EF4-FFF2-40B4-BE49-F238E27FC236}">
                  <a16:creationId xmlns:a16="http://schemas.microsoft.com/office/drawing/2014/main" id="{DA2B3FCA-D8DA-D7D0-8A8C-9AC5A09852C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44937" y="3259828"/>
              <a:ext cx="330593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Benin</a:t>
              </a:r>
            </a:p>
          </p:txBody>
        </p:sp>
        <p:sp>
          <p:nvSpPr>
            <p:cNvPr id="1119" name="Text Box 97">
              <a:hlinkClick r:id="rId8" action="ppaction://hlinksldjump"/>
              <a:extLst>
                <a:ext uri="{FF2B5EF4-FFF2-40B4-BE49-F238E27FC236}">
                  <a16:creationId xmlns:a16="http://schemas.microsoft.com/office/drawing/2014/main" id="{8411D20E-F8B9-9934-1297-68CB7CBC166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14746" y="3019321"/>
              <a:ext cx="439704" cy="311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Burkina</a:t>
              </a:r>
            </a:p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Faso</a:t>
              </a:r>
            </a:p>
          </p:txBody>
        </p:sp>
        <p:sp>
          <p:nvSpPr>
            <p:cNvPr id="1120" name="Text Box 98">
              <a:hlinkClick r:id="" action="ppaction://noaction"/>
              <a:extLst>
                <a:ext uri="{FF2B5EF4-FFF2-40B4-BE49-F238E27FC236}">
                  <a16:creationId xmlns:a16="http://schemas.microsoft.com/office/drawing/2014/main" id="{EA214651-52D6-EC14-D4CC-84797DC2148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346701" y="5466453"/>
              <a:ext cx="568359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Botswana</a:t>
              </a:r>
            </a:p>
          </p:txBody>
        </p:sp>
        <p:sp>
          <p:nvSpPr>
            <p:cNvPr id="1121" name="Text Box 99">
              <a:hlinkClick r:id="" action="ppaction://noaction"/>
              <a:extLst>
                <a:ext uri="{FF2B5EF4-FFF2-40B4-BE49-F238E27FC236}">
                  <a16:creationId xmlns:a16="http://schemas.microsoft.com/office/drawing/2014/main" id="{A1CC598B-44EE-2B99-F85D-7A5B4420660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92600" y="3736511"/>
              <a:ext cx="605814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Cameroon</a:t>
              </a:r>
            </a:p>
          </p:txBody>
        </p:sp>
        <p:sp>
          <p:nvSpPr>
            <p:cNvPr id="1122" name="Text Box 100">
              <a:hlinkClick r:id="" action="ppaction://noaction"/>
              <a:extLst>
                <a:ext uri="{FF2B5EF4-FFF2-40B4-BE49-F238E27FC236}">
                  <a16:creationId xmlns:a16="http://schemas.microsoft.com/office/drawing/2014/main" id="{15EA6578-120D-2789-6C55-C6A7F258433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99227" y="2644911"/>
              <a:ext cx="878105" cy="24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Cape Verde</a:t>
              </a:r>
            </a:p>
          </p:txBody>
        </p:sp>
        <p:sp>
          <p:nvSpPr>
            <p:cNvPr id="1123" name="Text Box 101">
              <a:hlinkClick r:id="rId8" action="ppaction://hlinksldjump"/>
              <a:extLst>
                <a:ext uri="{FF2B5EF4-FFF2-40B4-BE49-F238E27FC236}">
                  <a16:creationId xmlns:a16="http://schemas.microsoft.com/office/drawing/2014/main" id="{BAFE7CA1-16EF-378E-CE40-D90719F8EDD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68875" y="3426516"/>
              <a:ext cx="906463" cy="27463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Central African</a:t>
              </a:r>
            </a:p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 Republic</a:t>
              </a:r>
            </a:p>
          </p:txBody>
        </p:sp>
        <p:sp>
          <p:nvSpPr>
            <p:cNvPr id="1124" name="Text Box 102">
              <a:hlinkClick r:id="" action="ppaction://noaction"/>
              <a:extLst>
                <a:ext uri="{FF2B5EF4-FFF2-40B4-BE49-F238E27FC236}">
                  <a16:creationId xmlns:a16="http://schemas.microsoft.com/office/drawing/2014/main" id="{39CE9266-EFE7-9BAD-E22B-94D3F8B2F4E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06974" y="2904228"/>
              <a:ext cx="295579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Chad</a:t>
              </a:r>
            </a:p>
          </p:txBody>
        </p:sp>
        <p:sp>
          <p:nvSpPr>
            <p:cNvPr id="1125" name="Text Box 104">
              <a:hlinkClick r:id="rId7" action="ppaction://hlinksldjump"/>
              <a:extLst>
                <a:ext uri="{FF2B5EF4-FFF2-40B4-BE49-F238E27FC236}">
                  <a16:creationId xmlns:a16="http://schemas.microsoft.com/office/drawing/2014/main" id="{30A961A0-93BF-55FF-00A5-CCC3535C1E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18101" y="4012282"/>
              <a:ext cx="727076" cy="5135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Democratic 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Republic of Congo</a:t>
              </a:r>
            </a:p>
          </p:txBody>
        </p:sp>
        <p:sp>
          <p:nvSpPr>
            <p:cNvPr id="1126" name="Line 105">
              <a:hlinkClick r:id="rId7" action="ppaction://hlinksldjump"/>
              <a:extLst>
                <a:ext uri="{FF2B5EF4-FFF2-40B4-BE49-F238E27FC236}">
                  <a16:creationId xmlns:a16="http://schemas.microsoft.com/office/drawing/2014/main" id="{D6D59445-4D75-1773-39D6-FA245869657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89450" y="4277416"/>
              <a:ext cx="3000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27" name="Text Box 106">
              <a:hlinkClick r:id="" action="ppaction://noaction"/>
              <a:extLst>
                <a:ext uri="{FF2B5EF4-FFF2-40B4-BE49-F238E27FC236}">
                  <a16:creationId xmlns:a16="http://schemas.microsoft.com/office/drawing/2014/main" id="{F6B93E25-1945-5F98-7B53-B7F114A1FF5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116763" y="2870892"/>
              <a:ext cx="620797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Djibouti</a:t>
              </a:r>
            </a:p>
          </p:txBody>
        </p:sp>
        <p:sp>
          <p:nvSpPr>
            <p:cNvPr id="1128" name="Line 107">
              <a:hlinkClick r:id="" action="ppaction://noaction"/>
              <a:extLst>
                <a:ext uri="{FF2B5EF4-FFF2-40B4-BE49-F238E27FC236}">
                  <a16:creationId xmlns:a16="http://schemas.microsoft.com/office/drawing/2014/main" id="{1DCE19E0-7AB4-54E4-CEF0-DD87251D82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6927850" y="3032816"/>
              <a:ext cx="233363" cy="176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29" name="Text Box 108">
              <a:hlinkClick r:id="" action="ppaction://noaction"/>
              <a:extLst>
                <a:ext uri="{FF2B5EF4-FFF2-40B4-BE49-F238E27FC236}">
                  <a16:creationId xmlns:a16="http://schemas.microsoft.com/office/drawing/2014/main" id="{C869B81C-7C36-8396-5AC2-E9BFE52A7F6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759450" y="2170804"/>
              <a:ext cx="330593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Egypt</a:t>
              </a:r>
            </a:p>
          </p:txBody>
        </p:sp>
        <p:sp>
          <p:nvSpPr>
            <p:cNvPr id="1130" name="Text Box 111">
              <a:hlinkClick r:id="" action="ppaction://noaction"/>
              <a:extLst>
                <a:ext uri="{FF2B5EF4-FFF2-40B4-BE49-F238E27FC236}">
                  <a16:creationId xmlns:a16="http://schemas.microsoft.com/office/drawing/2014/main" id="{F0D912E6-FFFD-35A0-9448-2A15B75D7A5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657974" y="2680391"/>
              <a:ext cx="570313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Eritrea</a:t>
              </a:r>
            </a:p>
          </p:txBody>
        </p:sp>
        <p:sp>
          <p:nvSpPr>
            <p:cNvPr id="1131" name="Line 112">
              <a:hlinkClick r:id="" action="ppaction://noaction"/>
              <a:extLst>
                <a:ext uri="{FF2B5EF4-FFF2-40B4-BE49-F238E27FC236}">
                  <a16:creationId xmlns:a16="http://schemas.microsoft.com/office/drawing/2014/main" id="{7D1D2C38-9E17-5316-7CBF-A0175805320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6534150" y="2861366"/>
              <a:ext cx="177800" cy="13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32" name="Text Box 113">
              <a:hlinkClick r:id="" action="ppaction://noaction"/>
              <a:extLst>
                <a:ext uri="{FF2B5EF4-FFF2-40B4-BE49-F238E27FC236}">
                  <a16:creationId xmlns:a16="http://schemas.microsoft.com/office/drawing/2014/main" id="{8F0FE7F0-6311-91FF-2553-303C627C995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378575" y="3378892"/>
              <a:ext cx="467389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Ethiopia</a:t>
              </a:r>
            </a:p>
          </p:txBody>
        </p:sp>
        <p:sp>
          <p:nvSpPr>
            <p:cNvPr id="1133" name="Text Box 114">
              <a:hlinkClick r:id="" action="ppaction://noaction"/>
              <a:extLst>
                <a:ext uri="{FF2B5EF4-FFF2-40B4-BE49-F238E27FC236}">
                  <a16:creationId xmlns:a16="http://schemas.microsoft.com/office/drawing/2014/main" id="{371D9247-11FC-0A90-5C4C-642D55FE9D2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02150" y="4040878"/>
              <a:ext cx="387591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Gabon</a:t>
              </a:r>
            </a:p>
          </p:txBody>
        </p:sp>
        <p:sp>
          <p:nvSpPr>
            <p:cNvPr id="1134" name="Text Box 115">
              <a:hlinkClick r:id="" action="ppaction://noaction"/>
              <a:extLst>
                <a:ext uri="{FF2B5EF4-FFF2-40B4-BE49-F238E27FC236}">
                  <a16:creationId xmlns:a16="http://schemas.microsoft.com/office/drawing/2014/main" id="{8313253B-D4E9-DEB0-E101-C81EFABA50A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22463" y="3159816"/>
              <a:ext cx="641968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Gambia</a:t>
              </a:r>
            </a:p>
          </p:txBody>
        </p:sp>
        <p:sp>
          <p:nvSpPr>
            <p:cNvPr id="1135" name="Line 116">
              <a:hlinkClick r:id="" action="ppaction://noaction"/>
              <a:extLst>
                <a:ext uri="{FF2B5EF4-FFF2-40B4-BE49-F238E27FC236}">
                  <a16:creationId xmlns:a16="http://schemas.microsoft.com/office/drawing/2014/main" id="{46D0636F-1702-4D98-8D10-DD350A6C539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408238" y="3143941"/>
              <a:ext cx="207962" cy="130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36" name="Text Box 117">
              <a:hlinkClick r:id="" action="ppaction://noaction"/>
              <a:extLst>
                <a:ext uri="{FF2B5EF4-FFF2-40B4-BE49-F238E27FC236}">
                  <a16:creationId xmlns:a16="http://schemas.microsoft.com/office/drawing/2014/main" id="{61F93D65-B5D2-56A6-50FB-C0CA0667755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5926488">
              <a:off x="3543852" y="3425343"/>
              <a:ext cx="384659" cy="17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Ghana</a:t>
              </a:r>
            </a:p>
          </p:txBody>
        </p:sp>
        <p:sp>
          <p:nvSpPr>
            <p:cNvPr id="1137" name="Text Box 118">
              <a:hlinkClick r:id="" action="ppaction://noaction"/>
              <a:extLst>
                <a:ext uri="{FF2B5EF4-FFF2-40B4-BE49-F238E27FC236}">
                  <a16:creationId xmlns:a16="http://schemas.microsoft.com/office/drawing/2014/main" id="{E9B32EF3-33E2-ACDD-4E2A-8D3977925F3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82900" y="3237603"/>
              <a:ext cx="416905" cy="155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Guinea</a:t>
              </a:r>
            </a:p>
          </p:txBody>
        </p:sp>
        <p:sp>
          <p:nvSpPr>
            <p:cNvPr id="1138" name="Text Box 119">
              <a:hlinkClick r:id="" action="ppaction://noaction"/>
              <a:extLst>
                <a:ext uri="{FF2B5EF4-FFF2-40B4-BE49-F238E27FC236}">
                  <a16:creationId xmlns:a16="http://schemas.microsoft.com/office/drawing/2014/main" id="{53788FDB-BC1E-0C41-FEE6-41831902C61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60525" y="3378892"/>
              <a:ext cx="1029560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Guinea Bissau</a:t>
              </a:r>
            </a:p>
          </p:txBody>
        </p:sp>
        <p:sp>
          <p:nvSpPr>
            <p:cNvPr id="1139" name="Line 120">
              <a:hlinkClick r:id="" action="ppaction://noaction"/>
              <a:extLst>
                <a:ext uri="{FF2B5EF4-FFF2-40B4-BE49-F238E27FC236}">
                  <a16:creationId xmlns:a16="http://schemas.microsoft.com/office/drawing/2014/main" id="{90149453-2A7D-F494-BAA0-88023B056E3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471738" y="3328091"/>
              <a:ext cx="209550" cy="130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40" name="Text Box 121">
              <a:hlinkClick r:id="" action="ppaction://noaction"/>
              <a:extLst>
                <a:ext uri="{FF2B5EF4-FFF2-40B4-BE49-F238E27FC236}">
                  <a16:creationId xmlns:a16="http://schemas.microsoft.com/office/drawing/2014/main" id="{A815A103-927F-8241-CCE7-3950D7C8C87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319463" y="3383653"/>
              <a:ext cx="312737" cy="513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Ivory Coast</a:t>
              </a:r>
            </a:p>
          </p:txBody>
        </p:sp>
        <p:sp>
          <p:nvSpPr>
            <p:cNvPr id="1141" name="Text Box 122">
              <a:hlinkClick r:id="" action="ppaction://noaction"/>
              <a:extLst>
                <a:ext uri="{FF2B5EF4-FFF2-40B4-BE49-F238E27FC236}">
                  <a16:creationId xmlns:a16="http://schemas.microsoft.com/office/drawing/2014/main" id="{376DD8E3-1996-6F09-307F-8DE7634DFD9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375401" y="3893240"/>
              <a:ext cx="366420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Kenya</a:t>
              </a:r>
            </a:p>
          </p:txBody>
        </p:sp>
        <p:sp>
          <p:nvSpPr>
            <p:cNvPr id="1142" name="Text Box 123">
              <a:hlinkClick r:id="" action="ppaction://noaction"/>
              <a:extLst>
                <a:ext uri="{FF2B5EF4-FFF2-40B4-BE49-F238E27FC236}">
                  <a16:creationId xmlns:a16="http://schemas.microsoft.com/office/drawing/2014/main" id="{6E3C96AA-000A-25A7-3265-69F18365DCF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776787" y="2051741"/>
              <a:ext cx="690498" cy="311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Libyan Arab</a:t>
              </a:r>
            </a:p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 Jamahiriya</a:t>
              </a:r>
            </a:p>
          </p:txBody>
        </p:sp>
        <p:sp>
          <p:nvSpPr>
            <p:cNvPr id="1143" name="Text Box 124">
              <a:hlinkClick r:id="" action="ppaction://noaction"/>
              <a:extLst>
                <a:ext uri="{FF2B5EF4-FFF2-40B4-BE49-F238E27FC236}">
                  <a16:creationId xmlns:a16="http://schemas.microsoft.com/office/drawing/2014/main" id="{42A437BF-85D7-CDCA-9E29-B1F2BB3F31C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28989" y="5094954"/>
              <a:ext cx="713298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Madagascar</a:t>
              </a:r>
            </a:p>
          </p:txBody>
        </p:sp>
        <p:sp>
          <p:nvSpPr>
            <p:cNvPr id="1144" name="Text Box 125">
              <a:hlinkClick r:id="" action="ppaction://noaction"/>
              <a:extLst>
                <a:ext uri="{FF2B5EF4-FFF2-40B4-BE49-F238E27FC236}">
                  <a16:creationId xmlns:a16="http://schemas.microsoft.com/office/drawing/2014/main" id="{D9EE4480-C7F8-E7B5-757F-37371762A72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854826" y="4274241"/>
              <a:ext cx="593112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Malawi</a:t>
              </a:r>
            </a:p>
          </p:txBody>
        </p:sp>
        <p:sp>
          <p:nvSpPr>
            <p:cNvPr id="1145" name="Line 126">
              <a:hlinkClick r:id="" action="ppaction://noaction"/>
              <a:extLst>
                <a:ext uri="{FF2B5EF4-FFF2-40B4-BE49-F238E27FC236}">
                  <a16:creationId xmlns:a16="http://schemas.microsoft.com/office/drawing/2014/main" id="{9B265AB1-47A5-DA9F-BE9A-2E5D43C422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6224588" y="4440928"/>
              <a:ext cx="674687" cy="50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46" name="Text Box 127">
              <a:hlinkClick r:id="" action="ppaction://noaction"/>
              <a:extLst>
                <a:ext uri="{FF2B5EF4-FFF2-40B4-BE49-F238E27FC236}">
                  <a16:creationId xmlns:a16="http://schemas.microsoft.com/office/drawing/2014/main" id="{1252D281-9C21-175F-46E2-420886325DE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0288" y="2642291"/>
              <a:ext cx="239395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Mali</a:t>
              </a:r>
            </a:p>
          </p:txBody>
        </p:sp>
        <p:sp>
          <p:nvSpPr>
            <p:cNvPr id="1147" name="Text Box 128">
              <a:hlinkClick r:id="" action="ppaction://noaction"/>
              <a:extLst>
                <a:ext uri="{FF2B5EF4-FFF2-40B4-BE49-F238E27FC236}">
                  <a16:creationId xmlns:a16="http://schemas.microsoft.com/office/drawing/2014/main" id="{0066F421-3090-22CF-B708-CA6E936BF07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70188" y="2653403"/>
              <a:ext cx="605814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Mauritania</a:t>
              </a:r>
            </a:p>
          </p:txBody>
        </p:sp>
        <p:sp>
          <p:nvSpPr>
            <p:cNvPr id="1148" name="Text Box 129">
              <a:hlinkClick r:id="" action="ppaction://noaction"/>
              <a:extLst>
                <a:ext uri="{FF2B5EF4-FFF2-40B4-BE49-F238E27FC236}">
                  <a16:creationId xmlns:a16="http://schemas.microsoft.com/office/drawing/2014/main" id="{99BBEA92-F1D3-D32D-2868-CD0BAE1FBE1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59138" y="1715191"/>
              <a:ext cx="498331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Morocco</a:t>
              </a:r>
            </a:p>
          </p:txBody>
        </p:sp>
        <p:sp>
          <p:nvSpPr>
            <p:cNvPr id="1149" name="Text Box 130">
              <a:hlinkClick r:id="" action="ppaction://noaction"/>
              <a:extLst>
                <a:ext uri="{FF2B5EF4-FFF2-40B4-BE49-F238E27FC236}">
                  <a16:creationId xmlns:a16="http://schemas.microsoft.com/office/drawing/2014/main" id="{2EE29C9C-4323-1826-0276-4A733BACA53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113463" y="5498202"/>
              <a:ext cx="742611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Mozambique</a:t>
              </a:r>
            </a:p>
          </p:txBody>
        </p:sp>
        <p:sp>
          <p:nvSpPr>
            <p:cNvPr id="1150" name="Text Box 131">
              <a:hlinkClick r:id="" action="ppaction://noaction"/>
              <a:extLst>
                <a:ext uri="{FF2B5EF4-FFF2-40B4-BE49-F238E27FC236}">
                  <a16:creationId xmlns:a16="http://schemas.microsoft.com/office/drawing/2014/main" id="{362E9AAB-8692-D091-0233-ADAE9D885B0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794250" y="5271191"/>
              <a:ext cx="477161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Namibia</a:t>
              </a:r>
            </a:p>
          </p:txBody>
        </p:sp>
        <p:sp>
          <p:nvSpPr>
            <p:cNvPr id="1151" name="Text Box 132">
              <a:hlinkClick r:id="" action="ppaction://noaction"/>
              <a:extLst>
                <a:ext uri="{FF2B5EF4-FFF2-40B4-BE49-F238E27FC236}">
                  <a16:creationId xmlns:a16="http://schemas.microsoft.com/office/drawing/2014/main" id="{44949562-ED3E-F5F6-97B6-BDFACE815BD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10063" y="3320153"/>
              <a:ext cx="412019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Nigeria</a:t>
              </a:r>
            </a:p>
          </p:txBody>
        </p:sp>
        <p:sp>
          <p:nvSpPr>
            <p:cNvPr id="1152" name="Text Box 133">
              <a:hlinkClick r:id="" action="ppaction://noaction"/>
              <a:extLst>
                <a:ext uri="{FF2B5EF4-FFF2-40B4-BE49-F238E27FC236}">
                  <a16:creationId xmlns:a16="http://schemas.microsoft.com/office/drawing/2014/main" id="{10860BB7-DDDE-0C01-68CF-DA986D284CC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503863" y="3764653"/>
              <a:ext cx="465761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Rwanda</a:t>
              </a:r>
            </a:p>
          </p:txBody>
        </p:sp>
        <p:sp>
          <p:nvSpPr>
            <p:cNvPr id="1153" name="Line 134">
              <a:hlinkClick r:id="" action="ppaction://noaction"/>
              <a:extLst>
                <a:ext uri="{FF2B5EF4-FFF2-40B4-BE49-F238E27FC236}">
                  <a16:creationId xmlns:a16="http://schemas.microsoft.com/office/drawing/2014/main" id="{84DE929B-DC45-A26C-FDAB-9C1B7BF454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784850" y="3937691"/>
              <a:ext cx="141288" cy="244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54" name="Text Box 135">
              <a:hlinkClick r:id="" action="ppaction://noaction"/>
              <a:extLst>
                <a:ext uri="{FF2B5EF4-FFF2-40B4-BE49-F238E27FC236}">
                  <a16:creationId xmlns:a16="http://schemas.microsoft.com/office/drawing/2014/main" id="{1FE2FC08-47EE-F252-E86F-0789506AF5F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71737" y="2951853"/>
              <a:ext cx="473903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Senegal</a:t>
              </a:r>
            </a:p>
          </p:txBody>
        </p:sp>
        <p:sp>
          <p:nvSpPr>
            <p:cNvPr id="1155" name="Freeform 136">
              <a:hlinkClick r:id="" action="ppaction://noaction"/>
              <a:extLst>
                <a:ext uri="{FF2B5EF4-FFF2-40B4-BE49-F238E27FC236}">
                  <a16:creationId xmlns:a16="http://schemas.microsoft.com/office/drawing/2014/main" id="{DF7FA870-70AA-11D5-0989-04AF1255D1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02538" y="4528241"/>
              <a:ext cx="26987" cy="41275"/>
            </a:xfrm>
            <a:custGeom>
              <a:avLst/>
              <a:gdLst>
                <a:gd name="T0" fmla="*/ 13494 w 2"/>
                <a:gd name="T1" fmla="*/ 41275 h 4"/>
                <a:gd name="T2" fmla="*/ 13494 w 2"/>
                <a:gd name="T3" fmla="*/ 20638 h 4"/>
                <a:gd name="T4" fmla="*/ 26987 w 2"/>
                <a:gd name="T5" fmla="*/ 10319 h 4"/>
                <a:gd name="T6" fmla="*/ 26987 w 2"/>
                <a:gd name="T7" fmla="*/ 30956 h 4"/>
                <a:gd name="T8" fmla="*/ 13494 w 2"/>
                <a:gd name="T9" fmla="*/ 412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1" y="4"/>
                  </a:moveTo>
                  <a:cubicBezTo>
                    <a:pt x="0" y="3"/>
                    <a:pt x="1" y="3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4"/>
                    <a:pt x="2" y="4"/>
                    <a:pt x="1" y="4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56" name="Text Box 137">
              <a:hlinkClick r:id="" action="ppaction://noaction"/>
              <a:extLst>
                <a:ext uri="{FF2B5EF4-FFF2-40B4-BE49-F238E27FC236}">
                  <a16:creationId xmlns:a16="http://schemas.microsoft.com/office/drawing/2014/main" id="{835ED163-8D6D-202F-91B1-33B6C8FE942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174875" y="3636066"/>
              <a:ext cx="928591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Sierra Leone</a:t>
              </a:r>
            </a:p>
          </p:txBody>
        </p:sp>
        <p:sp>
          <p:nvSpPr>
            <p:cNvPr id="1157" name="Line 138">
              <a:hlinkClick r:id="" action="ppaction://noaction"/>
              <a:extLst>
                <a:ext uri="{FF2B5EF4-FFF2-40B4-BE49-F238E27FC236}">
                  <a16:creationId xmlns:a16="http://schemas.microsoft.com/office/drawing/2014/main" id="{52A138A1-4BC7-4F5D-DF99-0AD1EC6AEE3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889250" y="3502716"/>
              <a:ext cx="96838" cy="198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58" name="Text Box 139">
              <a:hlinkClick r:id="" action="ppaction://noaction"/>
              <a:extLst>
                <a:ext uri="{FF2B5EF4-FFF2-40B4-BE49-F238E27FC236}">
                  <a16:creationId xmlns:a16="http://schemas.microsoft.com/office/drawing/2014/main" id="{5251DC62-F9E1-01F8-D830-8C2F305F56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52824" y="6107079"/>
              <a:ext cx="709389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South Africa</a:t>
              </a:r>
            </a:p>
          </p:txBody>
        </p:sp>
        <p:sp>
          <p:nvSpPr>
            <p:cNvPr id="1159" name="Text Box 140">
              <a:hlinkClick r:id="" action="ppaction://noaction"/>
              <a:extLst>
                <a:ext uri="{FF2B5EF4-FFF2-40B4-BE49-F238E27FC236}">
                  <a16:creationId xmlns:a16="http://schemas.microsoft.com/office/drawing/2014/main" id="{C031CE12-5FB0-C35C-2425-524D4C2E6F6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740400" y="2929628"/>
              <a:ext cx="372935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Sudan</a:t>
              </a:r>
            </a:p>
          </p:txBody>
        </p:sp>
        <p:sp>
          <p:nvSpPr>
            <p:cNvPr id="1160" name="Text Box 141">
              <a:hlinkClick r:id="" action="ppaction://noaction"/>
              <a:extLst>
                <a:ext uri="{FF2B5EF4-FFF2-40B4-BE49-F238E27FC236}">
                  <a16:creationId xmlns:a16="http://schemas.microsoft.com/office/drawing/2014/main" id="{82F07ADE-3537-9A28-50C7-E37563B1662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997575" y="4317103"/>
              <a:ext cx="532531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Tanzania</a:t>
              </a:r>
            </a:p>
          </p:txBody>
        </p:sp>
        <p:sp>
          <p:nvSpPr>
            <p:cNvPr id="1161" name="Text Box 142">
              <a:hlinkClick r:id="" action="ppaction://noaction"/>
              <a:extLst>
                <a:ext uri="{FF2B5EF4-FFF2-40B4-BE49-F238E27FC236}">
                  <a16:creationId xmlns:a16="http://schemas.microsoft.com/office/drawing/2014/main" id="{FD4EBDE5-A949-6228-50B0-8345E920E6A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91025" y="1480242"/>
              <a:ext cx="608013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103"/>
              <a:r>
                <a:rPr lang="en-US" sz="1000">
                  <a:solidFill>
                    <a:prstClr val="black"/>
                  </a:solidFill>
                  <a:latin typeface="Tondo body"/>
                </a:rPr>
                <a:t>Tunisia</a:t>
              </a:r>
            </a:p>
          </p:txBody>
        </p:sp>
        <p:sp>
          <p:nvSpPr>
            <p:cNvPr id="1162" name="Text Box 143">
              <a:hlinkClick r:id="" action="ppaction://noaction"/>
              <a:extLst>
                <a:ext uri="{FF2B5EF4-FFF2-40B4-BE49-F238E27FC236}">
                  <a16:creationId xmlns:a16="http://schemas.microsoft.com/office/drawing/2014/main" id="{D779F5FA-EE64-E9C1-8899-FE290A18D03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975349" y="3974203"/>
              <a:ext cx="446056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Uganda</a:t>
              </a:r>
            </a:p>
          </p:txBody>
        </p:sp>
        <p:sp>
          <p:nvSpPr>
            <p:cNvPr id="1163" name="Text Box 144">
              <a:hlinkClick r:id="" action="ppaction://noaction"/>
              <a:extLst>
                <a:ext uri="{FF2B5EF4-FFF2-40B4-BE49-F238E27FC236}">
                  <a16:creationId xmlns:a16="http://schemas.microsoft.com/office/drawing/2014/main" id="{CC3A9278-17C8-F6A9-0877-07960DD5505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7825" y="4934641"/>
              <a:ext cx="424559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Zambia</a:t>
              </a:r>
            </a:p>
          </p:txBody>
        </p:sp>
        <p:sp>
          <p:nvSpPr>
            <p:cNvPr id="1164" name="Text Box 145">
              <a:hlinkClick r:id="" action="ppaction://noaction"/>
              <a:extLst>
                <a:ext uri="{FF2B5EF4-FFF2-40B4-BE49-F238E27FC236}">
                  <a16:creationId xmlns:a16="http://schemas.microsoft.com/office/drawing/2014/main" id="{CC96A946-780C-2871-1066-FF7955AAAED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718174" y="5256903"/>
              <a:ext cx="599300" cy="155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Zimbabwe</a:t>
              </a:r>
            </a:p>
          </p:txBody>
        </p:sp>
        <p:sp>
          <p:nvSpPr>
            <p:cNvPr id="1165" name="Text Box 146">
              <a:hlinkClick r:id="" action="ppaction://noaction"/>
              <a:extLst>
                <a:ext uri="{FF2B5EF4-FFF2-40B4-BE49-F238E27FC236}">
                  <a16:creationId xmlns:a16="http://schemas.microsoft.com/office/drawing/2014/main" id="{A80ACC28-3701-2BE0-2EF0-CBE499B5B6D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65561" y="3675753"/>
              <a:ext cx="630238" cy="24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Togo</a:t>
              </a:r>
            </a:p>
          </p:txBody>
        </p:sp>
        <p:sp>
          <p:nvSpPr>
            <p:cNvPr id="1166" name="Line 147">
              <a:hlinkClick r:id="" action="ppaction://noaction"/>
              <a:extLst>
                <a:ext uri="{FF2B5EF4-FFF2-40B4-BE49-F238E27FC236}">
                  <a16:creationId xmlns:a16="http://schemas.microsoft.com/office/drawing/2014/main" id="{4D9DEE83-9216-2B31-0A3B-64F35C70AA3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3927475" y="3437628"/>
              <a:ext cx="125413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03"/>
              <a:endParaRPr lang="en-US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67" name="Text Box 148">
              <a:hlinkClick r:id="" action="ppaction://noaction"/>
              <a:extLst>
                <a:ext uri="{FF2B5EF4-FFF2-40B4-BE49-F238E27FC236}">
                  <a16:creationId xmlns:a16="http://schemas.microsoft.com/office/drawing/2014/main" id="{CA6A507E-DB94-2281-0D45-768EF12F7F4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16412" y="2775641"/>
              <a:ext cx="315285" cy="171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103"/>
              <a:r>
                <a:rPr lang="en-US" sz="1000" dirty="0">
                  <a:solidFill>
                    <a:schemeClr val="bg1"/>
                  </a:solidFill>
                  <a:latin typeface="Tondo body"/>
                </a:rPr>
                <a:t>Niger</a:t>
              </a:r>
            </a:p>
          </p:txBody>
        </p:sp>
        <p:sp>
          <p:nvSpPr>
            <p:cNvPr id="1168" name="Oval 149" descr="Wide upward diagonal">
              <a:extLst>
                <a:ext uri="{FF2B5EF4-FFF2-40B4-BE49-F238E27FC236}">
                  <a16:creationId xmlns:a16="http://schemas.microsoft.com/office/drawing/2014/main" id="{0FB26500-3B5C-CDDF-B2DA-7680A295F9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77238" y="5255316"/>
              <a:ext cx="179387" cy="153987"/>
            </a:xfrm>
            <a:prstGeom prst="ellipse">
              <a:avLst/>
            </a:prstGeom>
            <a:solidFill>
              <a:srgbClr val="37415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914103"/>
              <a:endParaRPr lang="en-GB" sz="1799">
                <a:solidFill>
                  <a:prstClr val="black"/>
                </a:solidFill>
                <a:latin typeface="Tondo body"/>
              </a:endParaRPr>
            </a:p>
          </p:txBody>
        </p:sp>
        <p:sp>
          <p:nvSpPr>
            <p:cNvPr id="1169" name="Text Box 8">
              <a:hlinkClick r:id="" action="ppaction://noaction"/>
              <a:extLst>
                <a:ext uri="{FF2B5EF4-FFF2-40B4-BE49-F238E27FC236}">
                  <a16:creationId xmlns:a16="http://schemas.microsoft.com/office/drawing/2014/main" id="{B776261B-F384-9A84-3575-C4CE1861BD1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078977" y="5007068"/>
              <a:ext cx="715252" cy="24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103"/>
              <a:r>
                <a:rPr lang="en-US" sz="1000" dirty="0">
                  <a:solidFill>
                    <a:prstClr val="black"/>
                  </a:solidFill>
                  <a:latin typeface="Tondo body"/>
                </a:rPr>
                <a:t>Mauritius</a:t>
              </a:r>
            </a:p>
          </p:txBody>
        </p:sp>
      </p:grpSp>
      <p:graphicFrame>
        <p:nvGraphicFramePr>
          <p:cNvPr id="1173" name="Table 1172">
            <a:extLst>
              <a:ext uri="{FF2B5EF4-FFF2-40B4-BE49-F238E27FC236}">
                <a16:creationId xmlns:a16="http://schemas.microsoft.com/office/drawing/2014/main" id="{025F941A-B608-18D6-F518-A8756D25982C}"/>
              </a:ext>
            </a:extLst>
          </p:cNvPr>
          <p:cNvGraphicFramePr>
            <a:graphicFrameLocks noGrp="1"/>
          </p:cNvGraphicFramePr>
          <p:nvPr/>
        </p:nvGraphicFramePr>
        <p:xfrm>
          <a:off x="437683" y="2248442"/>
          <a:ext cx="1941182" cy="293988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94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262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OPCOs</a:t>
                      </a:r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41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CHAD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5065988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DRC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684455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Gabon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7464855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Kenya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1717218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Madagascar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09270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Malawi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477580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Niger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0730524"/>
                  </a:ext>
                </a:extLst>
              </a:tr>
            </a:tbl>
          </a:graphicData>
        </a:graphic>
      </p:graphicFrame>
      <p:graphicFrame>
        <p:nvGraphicFramePr>
          <p:cNvPr id="1174" name="Table 1173">
            <a:extLst>
              <a:ext uri="{FF2B5EF4-FFF2-40B4-BE49-F238E27FC236}">
                <a16:creationId xmlns:a16="http://schemas.microsoft.com/office/drawing/2014/main" id="{2D8134BD-2E45-BC25-308C-77A78D8D1EE3}"/>
              </a:ext>
            </a:extLst>
          </p:cNvPr>
          <p:cNvGraphicFramePr>
            <a:graphicFrameLocks noGrp="1"/>
          </p:cNvGraphicFramePr>
          <p:nvPr/>
        </p:nvGraphicFramePr>
        <p:xfrm>
          <a:off x="2580749" y="2248442"/>
          <a:ext cx="1941182" cy="293988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94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262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OPCOs</a:t>
                      </a:r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41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Nigeria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5065988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Congo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684455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Rwanda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7464855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Seychelles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1717218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Tanzania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09270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Uganda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477580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Airtel Zambia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0730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365920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024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B6346C0F-5B06-EC0F-9F44-0292FAFC5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027" name="Title 1">
            <a:extLst>
              <a:ext uri="{FF2B5EF4-FFF2-40B4-BE49-F238E27FC236}">
                <a16:creationId xmlns:a16="http://schemas.microsoft.com/office/drawing/2014/main" id="{E002950E-D70F-88FE-057C-B715032FEF18}"/>
              </a:ext>
            </a:extLst>
          </p:cNvPr>
          <p:cNvSpPr txBox="1">
            <a:spLocks/>
          </p:cNvSpPr>
          <p:nvPr/>
        </p:nvSpPr>
        <p:spPr>
          <a:xfrm>
            <a:off x="3839947" y="6059262"/>
            <a:ext cx="6173081" cy="425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3741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0943D1E-DAB4-FAD1-06E7-F88B3E86EE94}"/>
              </a:ext>
            </a:extLst>
          </p:cNvPr>
          <p:cNvSpPr txBox="1">
            <a:spLocks/>
          </p:cNvSpPr>
          <p:nvPr/>
        </p:nvSpPr>
        <p:spPr>
          <a:xfrm>
            <a:off x="397400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741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Airtel Africa-</a:t>
            </a:r>
            <a:br>
              <a:rPr lang="en-US" sz="4000" b="1" dirty="0">
                <a:solidFill>
                  <a:srgbClr val="3741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Backbone/Intercity Fiber Footprint</a:t>
            </a:r>
            <a:endParaRPr lang="en-US" sz="4000" b="1" dirty="0">
              <a:solidFill>
                <a:srgbClr val="3741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1B3EE-6A57-0CA5-BC4C-3EA0A10B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82272" cy="6991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8FCDE4-05B9-CB5D-BA22-AAED6445A502}"/>
              </a:ext>
            </a:extLst>
          </p:cNvPr>
          <p:cNvSpPr/>
          <p:nvPr/>
        </p:nvSpPr>
        <p:spPr>
          <a:xfrm>
            <a:off x="9595104" y="146304"/>
            <a:ext cx="2487168" cy="7891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C24113E5-43ED-E617-0479-78C167779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28" y="54476"/>
            <a:ext cx="1854200" cy="8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9231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9628" y="137185"/>
            <a:ext cx="1153573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Tondo Signage"/>
                <a:ea typeface="Tondo" charset="0"/>
                <a:cs typeface="Tondo" charset="0"/>
              </a:rPr>
              <a:t>SUCCESS STORIES | OUR CUSTOMERS</a:t>
            </a:r>
            <a:endParaRPr lang="en-US" sz="3199" b="1" cap="all" dirty="0">
              <a:latin typeface="Tondo Signage"/>
              <a:ea typeface="Tondo" charset="0"/>
              <a:cs typeface="Tondo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3" y="6233127"/>
            <a:ext cx="1198510" cy="60534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55119" y="1268199"/>
            <a:ext cx="638316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MNO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749823" y="1280577"/>
            <a:ext cx="2106859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Media &amp; Broadcasters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57496" y="1268198"/>
            <a:ext cx="2672206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Next Gen (Content, ISVs, </a:t>
            </a:r>
            <a:r>
              <a:rPr lang="en-US" sz="1599" b="1" dirty="0" err="1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etc</a:t>
            </a:r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)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855317" y="1157505"/>
            <a:ext cx="1465374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Carrier &amp; Wholesalers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9961" y="1884927"/>
            <a:ext cx="1235075" cy="3368536"/>
            <a:chOff x="598745" y="1414132"/>
            <a:chExt cx="926592" cy="25271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49" y="1414132"/>
              <a:ext cx="786384" cy="40233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49" y="2002158"/>
              <a:ext cx="771144" cy="56083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45" y="2895444"/>
              <a:ext cx="926592" cy="31089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49" y="3505450"/>
              <a:ext cx="737616" cy="43586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207952" y="1975206"/>
            <a:ext cx="3502087" cy="3308920"/>
            <a:chOff x="1655064" y="1481862"/>
            <a:chExt cx="2627376" cy="248245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480" y="1503366"/>
              <a:ext cx="957072" cy="32004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1876" y="1481862"/>
              <a:ext cx="1115568" cy="39928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064" y="2085151"/>
              <a:ext cx="1520952" cy="49377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0540" y="2061341"/>
              <a:ext cx="1158240" cy="34747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1592" y="2820171"/>
              <a:ext cx="725424" cy="31699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0168" y="2812466"/>
              <a:ext cx="326136" cy="32613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189" y="2830565"/>
              <a:ext cx="603504" cy="33528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9280" y="3251086"/>
              <a:ext cx="2423160" cy="71323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937013" y="2018337"/>
            <a:ext cx="3184820" cy="2919090"/>
            <a:chOff x="4452723" y="1514220"/>
            <a:chExt cx="2389352" cy="2189993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941" y="1514220"/>
              <a:ext cx="868680" cy="34137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8595" y="1565284"/>
              <a:ext cx="1152144" cy="21640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2723" y="2030861"/>
              <a:ext cx="1078992" cy="30175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7259" y="2050921"/>
              <a:ext cx="1194816" cy="37185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302" y="2524388"/>
              <a:ext cx="509016" cy="51206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0263" y="2550931"/>
              <a:ext cx="597408" cy="4572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7027" y="2740064"/>
              <a:ext cx="743712" cy="256032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219" y="3429893"/>
              <a:ext cx="1267968" cy="2743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554146" y="2014537"/>
            <a:ext cx="1943035" cy="2473279"/>
            <a:chOff x="7166410" y="1511369"/>
            <a:chExt cx="1457726" cy="185553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6410" y="1511369"/>
              <a:ext cx="585216" cy="58521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352" y="1532510"/>
              <a:ext cx="557784" cy="55473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4067" y="2288008"/>
              <a:ext cx="490728" cy="49072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6787" y="2294955"/>
              <a:ext cx="466344" cy="46634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310" y="2918845"/>
              <a:ext cx="795528" cy="44805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9866190" y="4890630"/>
            <a:ext cx="1465374" cy="33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99" b="1" dirty="0">
                <a:solidFill>
                  <a:srgbClr val="ED1C24"/>
                </a:solidFill>
                <a:latin typeface="Tondo" charset="0"/>
                <a:ea typeface="Tondo" charset="0"/>
                <a:cs typeface="Tondo" charset="0"/>
              </a:rPr>
              <a:t>Satellite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87904" y="5223961"/>
            <a:ext cx="2609912" cy="538924"/>
            <a:chOff x="7041690" y="3919180"/>
            <a:chExt cx="1958038" cy="40431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1690" y="4030890"/>
              <a:ext cx="859536" cy="29260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1800" y="3919180"/>
              <a:ext cx="947928" cy="38404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721" y="1365164"/>
            <a:ext cx="16251" cy="426588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201" y="1365164"/>
            <a:ext cx="16251" cy="426588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612" y="1359895"/>
            <a:ext cx="16251" cy="4265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612" y="4746477"/>
            <a:ext cx="2514840" cy="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795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EA93EEED-2DBA-F690-571A-10C0241EA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hear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9D5F85-CD5E-39D5-5882-BA0500D74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4500" cy="2062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D230A7-F699-9AD8-C711-3DBD637E86A3}"/>
              </a:ext>
            </a:extLst>
          </p:cNvPr>
          <p:cNvSpPr txBox="1"/>
          <p:nvPr/>
        </p:nvSpPr>
        <p:spPr>
          <a:xfrm>
            <a:off x="533400" y="2654300"/>
            <a:ext cx="4775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342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260">
            <a:extLst>
              <a:ext uri="{FF2B5EF4-FFF2-40B4-BE49-F238E27FC236}">
                <a16:creationId xmlns:a16="http://schemas.microsoft.com/office/drawing/2014/main" id="{E3E6B92C-F0DA-C371-D3E1-6C72F14DFEC5}"/>
              </a:ext>
            </a:extLst>
          </p:cNvPr>
          <p:cNvSpPr/>
          <p:nvPr/>
        </p:nvSpPr>
        <p:spPr>
          <a:xfrm>
            <a:off x="-1" y="4472899"/>
            <a:ext cx="12191999" cy="23851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3741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4C33B-68F0-E829-002E-F83BDB2D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1" y="365127"/>
            <a:ext cx="9950012" cy="415498"/>
          </a:xfrm>
        </p:spPr>
        <p:txBody>
          <a:bodyPr/>
          <a:lstStyle/>
          <a:p>
            <a:r>
              <a:rPr lang="en-US" sz="30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Footprint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A286CF-0FBF-1DF6-E586-7A92D744F573}"/>
              </a:ext>
            </a:extLst>
          </p:cNvPr>
          <p:cNvGrpSpPr/>
          <p:nvPr/>
        </p:nvGrpSpPr>
        <p:grpSpPr>
          <a:xfrm>
            <a:off x="2814296" y="1682979"/>
            <a:ext cx="5948704" cy="2474805"/>
            <a:chOff x="1184235" y="2351481"/>
            <a:chExt cx="7140225" cy="3335101"/>
          </a:xfrm>
          <a:solidFill>
            <a:srgbClr val="AFABAB"/>
          </a:solidFill>
          <a:effectLst/>
        </p:grpSpPr>
        <p:sp>
          <p:nvSpPr>
            <p:cNvPr id="5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E0B3359-4178-794D-BB33-F5EC3750AAD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4235" y="2574392"/>
              <a:ext cx="996995" cy="413978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D37A2D7B-711A-93A9-22C1-50EB9B315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5508" y="4695727"/>
              <a:ext cx="177898" cy="171471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2CFA2800-A50F-8A6A-48C5-6F79D33E4FE6}"/>
                </a:ext>
              </a:extLst>
            </p:cNvPr>
            <p:cNvSpPr>
              <a:spLocks/>
            </p:cNvSpPr>
            <p:nvPr/>
          </p:nvSpPr>
          <p:spPr bwMode="gray">
            <a:xfrm>
              <a:off x="4972557" y="4508335"/>
              <a:ext cx="270046" cy="247407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3B0601BB-9990-1B3E-6C12-69439D689181}"/>
                </a:ext>
              </a:extLst>
            </p:cNvPr>
            <p:cNvSpPr>
              <a:spLocks/>
            </p:cNvSpPr>
            <p:nvPr/>
          </p:nvSpPr>
          <p:spPr bwMode="gray">
            <a:xfrm>
              <a:off x="5443538" y="3828576"/>
              <a:ext cx="236771" cy="1555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E39CC610-D1B8-D928-AF41-D1BF34C2D0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6907" y="3611789"/>
              <a:ext cx="194535" cy="159223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7F6F595-0444-7C80-5706-5004FF18F381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9003" y="3491760"/>
              <a:ext cx="14078" cy="2939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EFE1427-16D2-40CB-5A73-8EA95A0A597D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0873" y="3167191"/>
              <a:ext cx="385232" cy="206989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ED006944-6CF3-0013-EFDD-E23171F7309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83532" y="3719570"/>
              <a:ext cx="195815" cy="369886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8FCBE44B-21F1-EECD-5184-349B7AD2A70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80190" y="4000047"/>
              <a:ext cx="309722" cy="289050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7CA337D2-A9B4-E6C3-CD43-88E259E613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36947" y="3071657"/>
              <a:ext cx="1270882" cy="603821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A6895378-AD56-25E1-EC9F-59B1D4F0560E}"/>
                </a:ext>
              </a:extLst>
            </p:cNvPr>
            <p:cNvSpPr>
              <a:spLocks/>
            </p:cNvSpPr>
            <p:nvPr/>
          </p:nvSpPr>
          <p:spPr bwMode="gray">
            <a:xfrm>
              <a:off x="3192298" y="5058265"/>
              <a:ext cx="119025" cy="120029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4C0E03A0-6F1B-0216-9765-CC9B28A13A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46714" y="2803428"/>
              <a:ext cx="188136" cy="25598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45AF7961-A3C8-4D97-0E6C-3303E294C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34234" y="3639959"/>
              <a:ext cx="110066" cy="9920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8152264-9300-A0C6-0218-F74768B8A3B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151734" y="4199688"/>
              <a:ext cx="126705" cy="14330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A64C9589-54B3-DADC-5CF1-228D963255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3280" y="3234554"/>
              <a:ext cx="326359" cy="188617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DF49F090-49DF-C9CF-1D36-2057C1E116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19911" y="3249252"/>
              <a:ext cx="431306" cy="15799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FD6FA7F2-96AF-9FE0-CDF3-9378CF6C3391}"/>
                </a:ext>
              </a:extLst>
            </p:cNvPr>
            <p:cNvSpPr>
              <a:spLocks/>
            </p:cNvSpPr>
            <p:nvPr/>
          </p:nvSpPr>
          <p:spPr bwMode="gray">
            <a:xfrm>
              <a:off x="4643638" y="3370506"/>
              <a:ext cx="89589" cy="177595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A9446B40-126C-9DCE-8690-33299E51CCB9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3181" y="4026993"/>
              <a:ext cx="46075" cy="12615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46C185D-96FE-E5AF-E4D2-3B369D030DFA}"/>
                </a:ext>
              </a:extLst>
            </p:cNvPr>
            <p:cNvSpPr>
              <a:spLocks/>
            </p:cNvSpPr>
            <p:nvPr/>
          </p:nvSpPr>
          <p:spPr bwMode="gray">
            <a:xfrm>
              <a:off x="6687544" y="3793058"/>
              <a:ext cx="200935" cy="36988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988668D-979E-3FE6-3AF9-403698FD5C5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150454" y="4329516"/>
              <a:ext cx="248289" cy="269454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A4D08831-4861-0C5C-4163-0D124AE02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5923479" y="3279871"/>
              <a:ext cx="179177" cy="107782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DC395163-B0BF-8439-3CD8-9A7A7876DE80}"/>
                </a:ext>
              </a:extLst>
            </p:cNvPr>
            <p:cNvSpPr>
              <a:spLocks/>
            </p:cNvSpPr>
            <p:nvPr/>
          </p:nvSpPr>
          <p:spPr bwMode="gray">
            <a:xfrm>
              <a:off x="7177723" y="3670579"/>
              <a:ext cx="39675" cy="83285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81794518-386E-32B1-3586-A0B04221175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52842" y="3368056"/>
              <a:ext cx="145902" cy="12860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0ADBC50-E631-64B0-ECEB-E0722BDB881F}"/>
                </a:ext>
              </a:extLst>
            </p:cNvPr>
            <p:cNvSpPr>
              <a:spLocks/>
            </p:cNvSpPr>
            <p:nvPr/>
          </p:nvSpPr>
          <p:spPr bwMode="gray">
            <a:xfrm>
              <a:off x="4615482" y="3109626"/>
              <a:ext cx="94708" cy="48992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EBD4F5A9-5503-D252-BBB2-2CD7780D64C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22988" y="2620935"/>
              <a:ext cx="223972" cy="30742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999E8CB-68BC-E7B6-C204-171F0E0FE3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65813" y="4948034"/>
              <a:ext cx="31996" cy="41643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DCCEB08-5453-E43B-C1E0-EC6B9B5BC304}"/>
                </a:ext>
              </a:extLst>
            </p:cNvPr>
            <p:cNvSpPr>
              <a:spLocks/>
            </p:cNvSpPr>
            <p:nvPr/>
          </p:nvSpPr>
          <p:spPr bwMode="gray">
            <a:xfrm>
              <a:off x="3127026" y="4155596"/>
              <a:ext cx="94708" cy="104107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udan" descr="© INSCALE GmbH, 05.05.2010&#10;http://www.presentationload.com/">
              <a:extLst>
                <a:ext uri="{FF2B5EF4-FFF2-40B4-BE49-F238E27FC236}">
                  <a16:creationId xmlns:a16="http://schemas.microsoft.com/office/drawing/2014/main" id="{B1E89DDC-34EB-D4E8-BC97-3E20D0FCD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4969997" y="3726919"/>
              <a:ext cx="377553" cy="491141"/>
            </a:xfrm>
            <a:custGeom>
              <a:avLst/>
              <a:gdLst>
                <a:gd name="T0" fmla="*/ 2147483647 w 1164"/>
                <a:gd name="T1" fmla="*/ 2147483647 h 1584"/>
                <a:gd name="T2" fmla="*/ 2147483647 w 1164"/>
                <a:gd name="T3" fmla="*/ 2147483647 h 1584"/>
                <a:gd name="T4" fmla="*/ 2147483647 w 1164"/>
                <a:gd name="T5" fmla="*/ 2147483647 h 1584"/>
                <a:gd name="T6" fmla="*/ 2147483647 w 1164"/>
                <a:gd name="T7" fmla="*/ 2147483647 h 1584"/>
                <a:gd name="T8" fmla="*/ 2147483647 w 1164"/>
                <a:gd name="T9" fmla="*/ 2147483647 h 1584"/>
                <a:gd name="T10" fmla="*/ 2147483647 w 1164"/>
                <a:gd name="T11" fmla="*/ 2147483647 h 1584"/>
                <a:gd name="T12" fmla="*/ 2147483647 w 1164"/>
                <a:gd name="T13" fmla="*/ 2147483647 h 1584"/>
                <a:gd name="T14" fmla="*/ 2147483647 w 1164"/>
                <a:gd name="T15" fmla="*/ 2147483647 h 1584"/>
                <a:gd name="T16" fmla="*/ 0 w 1164"/>
                <a:gd name="T17" fmla="*/ 2147483647 h 1584"/>
                <a:gd name="T18" fmla="*/ 2147483647 w 1164"/>
                <a:gd name="T19" fmla="*/ 2147483647 h 1584"/>
                <a:gd name="T20" fmla="*/ 2147483647 w 1164"/>
                <a:gd name="T21" fmla="*/ 2147483647 h 1584"/>
                <a:gd name="T22" fmla="*/ 2147483647 w 1164"/>
                <a:gd name="T23" fmla="*/ 2147483647 h 1584"/>
                <a:gd name="T24" fmla="*/ 2147483647 w 1164"/>
                <a:gd name="T25" fmla="*/ 2147483647 h 1584"/>
                <a:gd name="T26" fmla="*/ 2147483647 w 1164"/>
                <a:gd name="T27" fmla="*/ 2147483647 h 1584"/>
                <a:gd name="T28" fmla="*/ 2147483647 w 1164"/>
                <a:gd name="T29" fmla="*/ 2147483647 h 1584"/>
                <a:gd name="T30" fmla="*/ 2147483647 w 1164"/>
                <a:gd name="T31" fmla="*/ 2147483647 h 1584"/>
                <a:gd name="T32" fmla="*/ 2147483647 w 1164"/>
                <a:gd name="T33" fmla="*/ 2147483647 h 1584"/>
                <a:gd name="T34" fmla="*/ 2147483647 w 1164"/>
                <a:gd name="T35" fmla="*/ 2147483647 h 1584"/>
                <a:gd name="T36" fmla="*/ 2147483647 w 1164"/>
                <a:gd name="T37" fmla="*/ 2147483647 h 1584"/>
                <a:gd name="T38" fmla="*/ 2147483647 w 1164"/>
                <a:gd name="T39" fmla="*/ 2147483647 h 1584"/>
                <a:gd name="T40" fmla="*/ 2147483647 w 1164"/>
                <a:gd name="T41" fmla="*/ 2147483647 h 1584"/>
                <a:gd name="T42" fmla="*/ 2147483647 w 1164"/>
                <a:gd name="T43" fmla="*/ 2147483647 h 1584"/>
                <a:gd name="T44" fmla="*/ 2147483647 w 1164"/>
                <a:gd name="T45" fmla="*/ 2147483647 h 1584"/>
                <a:gd name="T46" fmla="*/ 2147483647 w 1164"/>
                <a:gd name="T47" fmla="*/ 2147483647 h 1584"/>
                <a:gd name="T48" fmla="*/ 2147483647 w 1164"/>
                <a:gd name="T49" fmla="*/ 2147483647 h 1584"/>
                <a:gd name="T50" fmla="*/ 2147483647 w 1164"/>
                <a:gd name="T51" fmla="*/ 2147483647 h 1584"/>
                <a:gd name="T52" fmla="*/ 2147483647 w 1164"/>
                <a:gd name="T53" fmla="*/ 2147483647 h 1584"/>
                <a:gd name="T54" fmla="*/ 2147483647 w 1164"/>
                <a:gd name="T55" fmla="*/ 2147483647 h 1584"/>
                <a:gd name="T56" fmla="*/ 2147483647 w 1164"/>
                <a:gd name="T57" fmla="*/ 2147483647 h 1584"/>
                <a:gd name="T58" fmla="*/ 2147483647 w 1164"/>
                <a:gd name="T59" fmla="*/ 2147483647 h 1584"/>
                <a:gd name="T60" fmla="*/ 2147483647 w 1164"/>
                <a:gd name="T61" fmla="*/ 2147483647 h 1584"/>
                <a:gd name="T62" fmla="*/ 2147483647 w 1164"/>
                <a:gd name="T63" fmla="*/ 2147483647 h 1584"/>
                <a:gd name="T64" fmla="*/ 2147483647 w 1164"/>
                <a:gd name="T65" fmla="*/ 2147483647 h 1584"/>
                <a:gd name="T66" fmla="*/ 2147483647 w 1164"/>
                <a:gd name="T67" fmla="*/ 2147483647 h 1584"/>
                <a:gd name="T68" fmla="*/ 2147483647 w 1164"/>
                <a:gd name="T69" fmla="*/ 2147483647 h 1584"/>
                <a:gd name="T70" fmla="*/ 2147483647 w 1164"/>
                <a:gd name="T71" fmla="*/ 2147483647 h 1584"/>
                <a:gd name="T72" fmla="*/ 2147483647 w 1164"/>
                <a:gd name="T73" fmla="*/ 2147483647 h 1584"/>
                <a:gd name="T74" fmla="*/ 2147483647 w 1164"/>
                <a:gd name="T75" fmla="*/ 2147483647 h 1584"/>
                <a:gd name="T76" fmla="*/ 2147483647 w 1164"/>
                <a:gd name="T77" fmla="*/ 2147483647 h 1584"/>
                <a:gd name="T78" fmla="*/ 2147483647 w 1164"/>
                <a:gd name="T79" fmla="*/ 2147483647 h 1584"/>
                <a:gd name="T80" fmla="*/ 2147483647 w 1164"/>
                <a:gd name="T81" fmla="*/ 2147483647 h 1584"/>
                <a:gd name="T82" fmla="*/ 2147483647 w 1164"/>
                <a:gd name="T83" fmla="*/ 2147483647 h 1584"/>
                <a:gd name="T84" fmla="*/ 2147483647 w 1164"/>
                <a:gd name="T85" fmla="*/ 2147483647 h 1584"/>
                <a:gd name="T86" fmla="*/ 2147483647 w 1164"/>
                <a:gd name="T87" fmla="*/ 2147483647 h 1584"/>
                <a:gd name="T88" fmla="*/ 2147483647 w 1164"/>
                <a:gd name="T89" fmla="*/ 2147483647 h 1584"/>
                <a:gd name="T90" fmla="*/ 2147483647 w 1164"/>
                <a:gd name="T91" fmla="*/ 2147483647 h 1584"/>
                <a:gd name="T92" fmla="*/ 2147483647 w 1164"/>
                <a:gd name="T93" fmla="*/ 2147483647 h 1584"/>
                <a:gd name="T94" fmla="*/ 2147483647 w 1164"/>
                <a:gd name="T95" fmla="*/ 2147483647 h 1584"/>
                <a:gd name="T96" fmla="*/ 2147483647 w 1164"/>
                <a:gd name="T97" fmla="*/ 2147483647 h 1584"/>
                <a:gd name="T98" fmla="*/ 2147483647 w 1164"/>
                <a:gd name="T99" fmla="*/ 2147483647 h 1584"/>
                <a:gd name="T100" fmla="*/ 2147483647 w 1164"/>
                <a:gd name="T101" fmla="*/ 2147483647 h 1584"/>
                <a:gd name="T102" fmla="*/ 2147483647 w 1164"/>
                <a:gd name="T103" fmla="*/ 2147483647 h 1584"/>
                <a:gd name="T104" fmla="*/ 2147483647 w 1164"/>
                <a:gd name="T105" fmla="*/ 2147483647 h 1584"/>
                <a:gd name="T106" fmla="*/ 2147483647 w 1164"/>
                <a:gd name="T107" fmla="*/ 2147483647 h 1584"/>
                <a:gd name="T108" fmla="*/ 2147483647 w 1164"/>
                <a:gd name="T109" fmla="*/ 2147483647 h 1584"/>
                <a:gd name="T110" fmla="*/ 2147483647 w 1164"/>
                <a:gd name="T111" fmla="*/ 2147483647 h 15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4"/>
                <a:gd name="T169" fmla="*/ 0 h 1584"/>
                <a:gd name="T170" fmla="*/ 1164 w 1164"/>
                <a:gd name="T171" fmla="*/ 1584 h 15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4" h="1584">
                  <a:moveTo>
                    <a:pt x="894" y="24"/>
                  </a:moveTo>
                  <a:lnTo>
                    <a:pt x="894" y="48"/>
                  </a:lnTo>
                  <a:lnTo>
                    <a:pt x="888" y="60"/>
                  </a:lnTo>
                  <a:lnTo>
                    <a:pt x="882" y="66"/>
                  </a:lnTo>
                  <a:lnTo>
                    <a:pt x="864" y="66"/>
                  </a:lnTo>
                  <a:lnTo>
                    <a:pt x="858" y="72"/>
                  </a:lnTo>
                  <a:lnTo>
                    <a:pt x="846" y="72"/>
                  </a:lnTo>
                  <a:lnTo>
                    <a:pt x="834" y="84"/>
                  </a:lnTo>
                  <a:lnTo>
                    <a:pt x="822" y="108"/>
                  </a:lnTo>
                  <a:lnTo>
                    <a:pt x="816" y="114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86" y="96"/>
                  </a:lnTo>
                  <a:lnTo>
                    <a:pt x="780" y="90"/>
                  </a:lnTo>
                  <a:lnTo>
                    <a:pt x="660" y="84"/>
                  </a:lnTo>
                  <a:lnTo>
                    <a:pt x="660" y="72"/>
                  </a:lnTo>
                  <a:lnTo>
                    <a:pt x="654" y="72"/>
                  </a:lnTo>
                  <a:lnTo>
                    <a:pt x="636" y="90"/>
                  </a:lnTo>
                  <a:lnTo>
                    <a:pt x="210" y="84"/>
                  </a:lnTo>
                  <a:lnTo>
                    <a:pt x="210" y="246"/>
                  </a:lnTo>
                  <a:lnTo>
                    <a:pt x="138" y="246"/>
                  </a:lnTo>
                  <a:lnTo>
                    <a:pt x="144" y="600"/>
                  </a:lnTo>
                  <a:lnTo>
                    <a:pt x="132" y="600"/>
                  </a:lnTo>
                  <a:lnTo>
                    <a:pt x="120" y="594"/>
                  </a:lnTo>
                  <a:lnTo>
                    <a:pt x="78" y="594"/>
                  </a:lnTo>
                  <a:lnTo>
                    <a:pt x="66" y="606"/>
                  </a:lnTo>
                  <a:lnTo>
                    <a:pt x="72" y="612"/>
                  </a:lnTo>
                  <a:lnTo>
                    <a:pt x="72" y="624"/>
                  </a:lnTo>
                  <a:lnTo>
                    <a:pt x="78" y="630"/>
                  </a:lnTo>
                  <a:lnTo>
                    <a:pt x="78" y="636"/>
                  </a:lnTo>
                  <a:lnTo>
                    <a:pt x="72" y="642"/>
                  </a:lnTo>
                  <a:lnTo>
                    <a:pt x="60" y="648"/>
                  </a:lnTo>
                  <a:lnTo>
                    <a:pt x="48" y="660"/>
                  </a:lnTo>
                  <a:lnTo>
                    <a:pt x="48" y="678"/>
                  </a:lnTo>
                  <a:lnTo>
                    <a:pt x="36" y="678"/>
                  </a:lnTo>
                  <a:lnTo>
                    <a:pt x="42" y="702"/>
                  </a:lnTo>
                  <a:lnTo>
                    <a:pt x="48" y="720"/>
                  </a:lnTo>
                  <a:lnTo>
                    <a:pt x="30" y="732"/>
                  </a:lnTo>
                  <a:lnTo>
                    <a:pt x="12" y="750"/>
                  </a:lnTo>
                  <a:lnTo>
                    <a:pt x="18" y="756"/>
                  </a:lnTo>
                  <a:lnTo>
                    <a:pt x="30" y="780"/>
                  </a:lnTo>
                  <a:lnTo>
                    <a:pt x="30" y="792"/>
                  </a:lnTo>
                  <a:lnTo>
                    <a:pt x="18" y="804"/>
                  </a:lnTo>
                  <a:lnTo>
                    <a:pt x="6" y="810"/>
                  </a:lnTo>
                  <a:lnTo>
                    <a:pt x="0" y="822"/>
                  </a:lnTo>
                  <a:lnTo>
                    <a:pt x="0" y="840"/>
                  </a:lnTo>
                  <a:lnTo>
                    <a:pt x="6" y="846"/>
                  </a:lnTo>
                  <a:lnTo>
                    <a:pt x="18" y="846"/>
                  </a:lnTo>
                  <a:lnTo>
                    <a:pt x="24" y="840"/>
                  </a:lnTo>
                  <a:lnTo>
                    <a:pt x="36" y="840"/>
                  </a:lnTo>
                  <a:lnTo>
                    <a:pt x="42" y="846"/>
                  </a:lnTo>
                  <a:lnTo>
                    <a:pt x="42" y="888"/>
                  </a:lnTo>
                  <a:lnTo>
                    <a:pt x="60" y="900"/>
                  </a:lnTo>
                  <a:lnTo>
                    <a:pt x="42" y="906"/>
                  </a:lnTo>
                  <a:lnTo>
                    <a:pt x="48" y="930"/>
                  </a:lnTo>
                  <a:lnTo>
                    <a:pt x="54" y="930"/>
                  </a:lnTo>
                  <a:lnTo>
                    <a:pt x="66" y="936"/>
                  </a:lnTo>
                  <a:lnTo>
                    <a:pt x="78" y="954"/>
                  </a:lnTo>
                  <a:lnTo>
                    <a:pt x="84" y="960"/>
                  </a:lnTo>
                  <a:lnTo>
                    <a:pt x="84" y="966"/>
                  </a:lnTo>
                  <a:lnTo>
                    <a:pt x="72" y="966"/>
                  </a:lnTo>
                  <a:lnTo>
                    <a:pt x="72" y="990"/>
                  </a:lnTo>
                  <a:lnTo>
                    <a:pt x="102" y="1020"/>
                  </a:lnTo>
                  <a:lnTo>
                    <a:pt x="108" y="1032"/>
                  </a:lnTo>
                  <a:lnTo>
                    <a:pt x="120" y="1044"/>
                  </a:lnTo>
                  <a:lnTo>
                    <a:pt x="126" y="1062"/>
                  </a:lnTo>
                  <a:lnTo>
                    <a:pt x="132" y="1074"/>
                  </a:lnTo>
                  <a:lnTo>
                    <a:pt x="132" y="1104"/>
                  </a:lnTo>
                  <a:lnTo>
                    <a:pt x="126" y="1110"/>
                  </a:lnTo>
                  <a:lnTo>
                    <a:pt x="120" y="1122"/>
                  </a:lnTo>
                  <a:lnTo>
                    <a:pt x="114" y="1128"/>
                  </a:lnTo>
                  <a:lnTo>
                    <a:pt x="114" y="1134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0" y="1158"/>
                  </a:lnTo>
                  <a:lnTo>
                    <a:pt x="168" y="1164"/>
                  </a:lnTo>
                  <a:lnTo>
                    <a:pt x="168" y="1194"/>
                  </a:lnTo>
                  <a:lnTo>
                    <a:pt x="192" y="1206"/>
                  </a:lnTo>
                  <a:lnTo>
                    <a:pt x="222" y="1206"/>
                  </a:lnTo>
                  <a:lnTo>
                    <a:pt x="222" y="1224"/>
                  </a:lnTo>
                  <a:lnTo>
                    <a:pt x="228" y="1224"/>
                  </a:lnTo>
                  <a:lnTo>
                    <a:pt x="240" y="1230"/>
                  </a:lnTo>
                  <a:lnTo>
                    <a:pt x="252" y="1242"/>
                  </a:lnTo>
                  <a:lnTo>
                    <a:pt x="252" y="1248"/>
                  </a:lnTo>
                  <a:lnTo>
                    <a:pt x="246" y="1248"/>
                  </a:lnTo>
                  <a:lnTo>
                    <a:pt x="246" y="1254"/>
                  </a:lnTo>
                  <a:lnTo>
                    <a:pt x="240" y="1254"/>
                  </a:lnTo>
                  <a:lnTo>
                    <a:pt x="240" y="1260"/>
                  </a:lnTo>
                  <a:lnTo>
                    <a:pt x="252" y="1272"/>
                  </a:lnTo>
                  <a:lnTo>
                    <a:pt x="264" y="1278"/>
                  </a:lnTo>
                  <a:lnTo>
                    <a:pt x="270" y="1278"/>
                  </a:lnTo>
                  <a:lnTo>
                    <a:pt x="282" y="1284"/>
                  </a:lnTo>
                  <a:lnTo>
                    <a:pt x="294" y="1296"/>
                  </a:lnTo>
                  <a:lnTo>
                    <a:pt x="300" y="1308"/>
                  </a:lnTo>
                  <a:lnTo>
                    <a:pt x="306" y="1314"/>
                  </a:lnTo>
                  <a:lnTo>
                    <a:pt x="306" y="1320"/>
                  </a:lnTo>
                  <a:lnTo>
                    <a:pt x="324" y="1320"/>
                  </a:lnTo>
                  <a:lnTo>
                    <a:pt x="330" y="1326"/>
                  </a:lnTo>
                  <a:lnTo>
                    <a:pt x="330" y="1338"/>
                  </a:lnTo>
                  <a:lnTo>
                    <a:pt x="318" y="1338"/>
                  </a:lnTo>
                  <a:lnTo>
                    <a:pt x="318" y="1344"/>
                  </a:lnTo>
                  <a:lnTo>
                    <a:pt x="330" y="1356"/>
                  </a:lnTo>
                  <a:lnTo>
                    <a:pt x="330" y="1374"/>
                  </a:lnTo>
                  <a:lnTo>
                    <a:pt x="354" y="1380"/>
                  </a:lnTo>
                  <a:lnTo>
                    <a:pt x="360" y="1386"/>
                  </a:lnTo>
                  <a:lnTo>
                    <a:pt x="372" y="1392"/>
                  </a:lnTo>
                  <a:lnTo>
                    <a:pt x="378" y="1398"/>
                  </a:lnTo>
                  <a:lnTo>
                    <a:pt x="384" y="1410"/>
                  </a:lnTo>
                  <a:lnTo>
                    <a:pt x="384" y="1434"/>
                  </a:lnTo>
                  <a:lnTo>
                    <a:pt x="390" y="1446"/>
                  </a:lnTo>
                  <a:lnTo>
                    <a:pt x="420" y="1470"/>
                  </a:lnTo>
                  <a:lnTo>
                    <a:pt x="420" y="1494"/>
                  </a:lnTo>
                  <a:lnTo>
                    <a:pt x="468" y="1518"/>
                  </a:lnTo>
                  <a:lnTo>
                    <a:pt x="474" y="1512"/>
                  </a:lnTo>
                  <a:lnTo>
                    <a:pt x="480" y="1500"/>
                  </a:lnTo>
                  <a:lnTo>
                    <a:pt x="486" y="1494"/>
                  </a:lnTo>
                  <a:lnTo>
                    <a:pt x="498" y="1494"/>
                  </a:lnTo>
                  <a:lnTo>
                    <a:pt x="510" y="1500"/>
                  </a:lnTo>
                  <a:lnTo>
                    <a:pt x="510" y="1506"/>
                  </a:lnTo>
                  <a:lnTo>
                    <a:pt x="522" y="1512"/>
                  </a:lnTo>
                  <a:lnTo>
                    <a:pt x="528" y="1512"/>
                  </a:lnTo>
                  <a:lnTo>
                    <a:pt x="540" y="1500"/>
                  </a:lnTo>
                  <a:lnTo>
                    <a:pt x="540" y="1494"/>
                  </a:lnTo>
                  <a:lnTo>
                    <a:pt x="552" y="1482"/>
                  </a:lnTo>
                  <a:lnTo>
                    <a:pt x="558" y="1488"/>
                  </a:lnTo>
                  <a:lnTo>
                    <a:pt x="570" y="1494"/>
                  </a:lnTo>
                  <a:lnTo>
                    <a:pt x="576" y="1512"/>
                  </a:lnTo>
                  <a:lnTo>
                    <a:pt x="582" y="1524"/>
                  </a:lnTo>
                  <a:lnTo>
                    <a:pt x="594" y="1536"/>
                  </a:lnTo>
                  <a:lnTo>
                    <a:pt x="606" y="1542"/>
                  </a:lnTo>
                  <a:lnTo>
                    <a:pt x="612" y="1548"/>
                  </a:lnTo>
                  <a:lnTo>
                    <a:pt x="618" y="1548"/>
                  </a:lnTo>
                  <a:lnTo>
                    <a:pt x="624" y="1572"/>
                  </a:lnTo>
                  <a:lnTo>
                    <a:pt x="642" y="1572"/>
                  </a:lnTo>
                  <a:lnTo>
                    <a:pt x="660" y="1554"/>
                  </a:lnTo>
                  <a:lnTo>
                    <a:pt x="672" y="1554"/>
                  </a:lnTo>
                  <a:lnTo>
                    <a:pt x="678" y="1560"/>
                  </a:lnTo>
                  <a:lnTo>
                    <a:pt x="690" y="1566"/>
                  </a:lnTo>
                  <a:lnTo>
                    <a:pt x="702" y="1566"/>
                  </a:lnTo>
                  <a:lnTo>
                    <a:pt x="702" y="1560"/>
                  </a:lnTo>
                  <a:lnTo>
                    <a:pt x="708" y="1554"/>
                  </a:lnTo>
                  <a:lnTo>
                    <a:pt x="714" y="1554"/>
                  </a:lnTo>
                  <a:lnTo>
                    <a:pt x="738" y="1584"/>
                  </a:lnTo>
                  <a:lnTo>
                    <a:pt x="756" y="1560"/>
                  </a:lnTo>
                  <a:lnTo>
                    <a:pt x="780" y="1560"/>
                  </a:lnTo>
                  <a:lnTo>
                    <a:pt x="792" y="1548"/>
                  </a:lnTo>
                  <a:lnTo>
                    <a:pt x="804" y="1548"/>
                  </a:lnTo>
                  <a:lnTo>
                    <a:pt x="804" y="1554"/>
                  </a:lnTo>
                  <a:lnTo>
                    <a:pt x="810" y="1560"/>
                  </a:lnTo>
                  <a:lnTo>
                    <a:pt x="834" y="1560"/>
                  </a:lnTo>
                  <a:lnTo>
                    <a:pt x="852" y="1542"/>
                  </a:lnTo>
                  <a:lnTo>
                    <a:pt x="852" y="1536"/>
                  </a:lnTo>
                  <a:lnTo>
                    <a:pt x="858" y="1530"/>
                  </a:lnTo>
                  <a:lnTo>
                    <a:pt x="858" y="1524"/>
                  </a:lnTo>
                  <a:lnTo>
                    <a:pt x="870" y="1524"/>
                  </a:lnTo>
                  <a:lnTo>
                    <a:pt x="888" y="1494"/>
                  </a:lnTo>
                  <a:lnTo>
                    <a:pt x="978" y="1494"/>
                  </a:lnTo>
                  <a:lnTo>
                    <a:pt x="1002" y="1482"/>
                  </a:lnTo>
                  <a:lnTo>
                    <a:pt x="996" y="1464"/>
                  </a:lnTo>
                  <a:lnTo>
                    <a:pt x="996" y="1446"/>
                  </a:lnTo>
                  <a:lnTo>
                    <a:pt x="990" y="1434"/>
                  </a:lnTo>
                  <a:lnTo>
                    <a:pt x="984" y="1428"/>
                  </a:lnTo>
                  <a:lnTo>
                    <a:pt x="966" y="1428"/>
                  </a:lnTo>
                  <a:lnTo>
                    <a:pt x="954" y="1422"/>
                  </a:lnTo>
                  <a:lnTo>
                    <a:pt x="936" y="1386"/>
                  </a:lnTo>
                  <a:lnTo>
                    <a:pt x="936" y="1368"/>
                  </a:lnTo>
                  <a:lnTo>
                    <a:pt x="924" y="1362"/>
                  </a:lnTo>
                  <a:lnTo>
                    <a:pt x="924" y="1326"/>
                  </a:lnTo>
                  <a:lnTo>
                    <a:pt x="912" y="1326"/>
                  </a:lnTo>
                  <a:lnTo>
                    <a:pt x="906" y="1302"/>
                  </a:lnTo>
                  <a:lnTo>
                    <a:pt x="882" y="1302"/>
                  </a:lnTo>
                  <a:lnTo>
                    <a:pt x="876" y="1290"/>
                  </a:lnTo>
                  <a:lnTo>
                    <a:pt x="876" y="1272"/>
                  </a:lnTo>
                  <a:lnTo>
                    <a:pt x="864" y="1266"/>
                  </a:lnTo>
                  <a:lnTo>
                    <a:pt x="858" y="1254"/>
                  </a:lnTo>
                  <a:lnTo>
                    <a:pt x="846" y="1248"/>
                  </a:lnTo>
                  <a:lnTo>
                    <a:pt x="840" y="1242"/>
                  </a:lnTo>
                  <a:lnTo>
                    <a:pt x="816" y="1242"/>
                  </a:lnTo>
                  <a:lnTo>
                    <a:pt x="804" y="1236"/>
                  </a:lnTo>
                  <a:lnTo>
                    <a:pt x="798" y="1236"/>
                  </a:lnTo>
                  <a:lnTo>
                    <a:pt x="798" y="1224"/>
                  </a:lnTo>
                  <a:lnTo>
                    <a:pt x="804" y="1212"/>
                  </a:lnTo>
                  <a:lnTo>
                    <a:pt x="810" y="1206"/>
                  </a:lnTo>
                  <a:lnTo>
                    <a:pt x="804" y="1182"/>
                  </a:lnTo>
                  <a:lnTo>
                    <a:pt x="840" y="1182"/>
                  </a:lnTo>
                  <a:lnTo>
                    <a:pt x="846" y="1188"/>
                  </a:lnTo>
                  <a:lnTo>
                    <a:pt x="852" y="1182"/>
                  </a:lnTo>
                  <a:lnTo>
                    <a:pt x="864" y="1182"/>
                  </a:lnTo>
                  <a:lnTo>
                    <a:pt x="870" y="1176"/>
                  </a:lnTo>
                  <a:lnTo>
                    <a:pt x="870" y="1164"/>
                  </a:lnTo>
                  <a:lnTo>
                    <a:pt x="876" y="1152"/>
                  </a:lnTo>
                  <a:lnTo>
                    <a:pt x="876" y="1116"/>
                  </a:lnTo>
                  <a:lnTo>
                    <a:pt x="870" y="1110"/>
                  </a:lnTo>
                  <a:lnTo>
                    <a:pt x="870" y="1098"/>
                  </a:lnTo>
                  <a:lnTo>
                    <a:pt x="864" y="1086"/>
                  </a:lnTo>
                  <a:lnTo>
                    <a:pt x="864" y="1074"/>
                  </a:lnTo>
                  <a:lnTo>
                    <a:pt x="870" y="1062"/>
                  </a:lnTo>
                  <a:lnTo>
                    <a:pt x="882" y="1056"/>
                  </a:lnTo>
                  <a:lnTo>
                    <a:pt x="888" y="1050"/>
                  </a:lnTo>
                  <a:lnTo>
                    <a:pt x="888" y="1032"/>
                  </a:lnTo>
                  <a:lnTo>
                    <a:pt x="882" y="1020"/>
                  </a:lnTo>
                  <a:lnTo>
                    <a:pt x="882" y="1002"/>
                  </a:lnTo>
                  <a:lnTo>
                    <a:pt x="900" y="984"/>
                  </a:lnTo>
                  <a:lnTo>
                    <a:pt x="906" y="984"/>
                  </a:lnTo>
                  <a:lnTo>
                    <a:pt x="906" y="996"/>
                  </a:lnTo>
                  <a:lnTo>
                    <a:pt x="912" y="1002"/>
                  </a:lnTo>
                  <a:lnTo>
                    <a:pt x="924" y="1002"/>
                  </a:lnTo>
                  <a:lnTo>
                    <a:pt x="930" y="996"/>
                  </a:lnTo>
                  <a:lnTo>
                    <a:pt x="930" y="960"/>
                  </a:lnTo>
                  <a:lnTo>
                    <a:pt x="924" y="954"/>
                  </a:lnTo>
                  <a:lnTo>
                    <a:pt x="924" y="948"/>
                  </a:lnTo>
                  <a:lnTo>
                    <a:pt x="936" y="930"/>
                  </a:lnTo>
                  <a:lnTo>
                    <a:pt x="936" y="906"/>
                  </a:lnTo>
                  <a:lnTo>
                    <a:pt x="942" y="900"/>
                  </a:lnTo>
                  <a:lnTo>
                    <a:pt x="954" y="900"/>
                  </a:lnTo>
                  <a:lnTo>
                    <a:pt x="960" y="894"/>
                  </a:lnTo>
                  <a:lnTo>
                    <a:pt x="960" y="858"/>
                  </a:lnTo>
                  <a:lnTo>
                    <a:pt x="966" y="852"/>
                  </a:lnTo>
                  <a:lnTo>
                    <a:pt x="972" y="840"/>
                  </a:lnTo>
                  <a:lnTo>
                    <a:pt x="978" y="834"/>
                  </a:lnTo>
                  <a:lnTo>
                    <a:pt x="1008" y="834"/>
                  </a:lnTo>
                  <a:lnTo>
                    <a:pt x="1008" y="786"/>
                  </a:lnTo>
                  <a:lnTo>
                    <a:pt x="1014" y="774"/>
                  </a:lnTo>
                  <a:lnTo>
                    <a:pt x="1020" y="768"/>
                  </a:lnTo>
                  <a:lnTo>
                    <a:pt x="1026" y="756"/>
                  </a:lnTo>
                  <a:lnTo>
                    <a:pt x="1032" y="750"/>
                  </a:lnTo>
                  <a:lnTo>
                    <a:pt x="1032" y="708"/>
                  </a:lnTo>
                  <a:lnTo>
                    <a:pt x="1026" y="660"/>
                  </a:lnTo>
                  <a:lnTo>
                    <a:pt x="1020" y="654"/>
                  </a:lnTo>
                  <a:lnTo>
                    <a:pt x="1020" y="636"/>
                  </a:lnTo>
                  <a:lnTo>
                    <a:pt x="1032" y="630"/>
                  </a:lnTo>
                  <a:lnTo>
                    <a:pt x="1038" y="630"/>
                  </a:lnTo>
                  <a:lnTo>
                    <a:pt x="1038" y="594"/>
                  </a:lnTo>
                  <a:lnTo>
                    <a:pt x="1044" y="594"/>
                  </a:lnTo>
                  <a:lnTo>
                    <a:pt x="1050" y="588"/>
                  </a:lnTo>
                  <a:lnTo>
                    <a:pt x="1056" y="576"/>
                  </a:lnTo>
                  <a:lnTo>
                    <a:pt x="1056" y="534"/>
                  </a:lnTo>
                  <a:lnTo>
                    <a:pt x="1050" y="528"/>
                  </a:lnTo>
                  <a:lnTo>
                    <a:pt x="1050" y="516"/>
                  </a:lnTo>
                  <a:lnTo>
                    <a:pt x="1062" y="516"/>
                  </a:lnTo>
                  <a:lnTo>
                    <a:pt x="1068" y="510"/>
                  </a:lnTo>
                  <a:lnTo>
                    <a:pt x="1068" y="492"/>
                  </a:lnTo>
                  <a:lnTo>
                    <a:pt x="1086" y="492"/>
                  </a:lnTo>
                  <a:lnTo>
                    <a:pt x="1092" y="486"/>
                  </a:lnTo>
                  <a:lnTo>
                    <a:pt x="1092" y="480"/>
                  </a:lnTo>
                  <a:lnTo>
                    <a:pt x="1098" y="474"/>
                  </a:lnTo>
                  <a:lnTo>
                    <a:pt x="1098" y="462"/>
                  </a:lnTo>
                  <a:lnTo>
                    <a:pt x="1110" y="462"/>
                  </a:lnTo>
                  <a:lnTo>
                    <a:pt x="1128" y="456"/>
                  </a:lnTo>
                  <a:lnTo>
                    <a:pt x="1152" y="444"/>
                  </a:lnTo>
                  <a:lnTo>
                    <a:pt x="1164" y="420"/>
                  </a:lnTo>
                  <a:lnTo>
                    <a:pt x="1164" y="408"/>
                  </a:lnTo>
                  <a:lnTo>
                    <a:pt x="1128" y="384"/>
                  </a:lnTo>
                  <a:lnTo>
                    <a:pt x="1128" y="378"/>
                  </a:lnTo>
                  <a:lnTo>
                    <a:pt x="1122" y="372"/>
                  </a:lnTo>
                  <a:lnTo>
                    <a:pt x="1122" y="360"/>
                  </a:lnTo>
                  <a:lnTo>
                    <a:pt x="1116" y="354"/>
                  </a:lnTo>
                  <a:lnTo>
                    <a:pt x="1092" y="354"/>
                  </a:lnTo>
                  <a:lnTo>
                    <a:pt x="1080" y="342"/>
                  </a:lnTo>
                  <a:lnTo>
                    <a:pt x="1080" y="330"/>
                  </a:lnTo>
                  <a:lnTo>
                    <a:pt x="1074" y="312"/>
                  </a:lnTo>
                  <a:lnTo>
                    <a:pt x="1074" y="294"/>
                  </a:lnTo>
                  <a:lnTo>
                    <a:pt x="1068" y="282"/>
                  </a:lnTo>
                  <a:lnTo>
                    <a:pt x="1068" y="264"/>
                  </a:lnTo>
                  <a:lnTo>
                    <a:pt x="1062" y="264"/>
                  </a:lnTo>
                  <a:lnTo>
                    <a:pt x="1062" y="240"/>
                  </a:lnTo>
                  <a:lnTo>
                    <a:pt x="1056" y="222"/>
                  </a:lnTo>
                  <a:lnTo>
                    <a:pt x="1056" y="180"/>
                  </a:lnTo>
                  <a:lnTo>
                    <a:pt x="1050" y="168"/>
                  </a:lnTo>
                  <a:lnTo>
                    <a:pt x="1068" y="162"/>
                  </a:lnTo>
                  <a:lnTo>
                    <a:pt x="1038" y="132"/>
                  </a:lnTo>
                  <a:lnTo>
                    <a:pt x="1038" y="90"/>
                  </a:lnTo>
                  <a:lnTo>
                    <a:pt x="1032" y="78"/>
                  </a:lnTo>
                  <a:lnTo>
                    <a:pt x="1026" y="72"/>
                  </a:lnTo>
                  <a:lnTo>
                    <a:pt x="1014" y="66"/>
                  </a:lnTo>
                  <a:lnTo>
                    <a:pt x="984" y="36"/>
                  </a:lnTo>
                  <a:lnTo>
                    <a:pt x="972" y="36"/>
                  </a:lnTo>
                  <a:lnTo>
                    <a:pt x="954" y="18"/>
                  </a:lnTo>
                  <a:lnTo>
                    <a:pt x="948" y="0"/>
                  </a:lnTo>
                  <a:lnTo>
                    <a:pt x="924" y="24"/>
                  </a:lnTo>
                  <a:lnTo>
                    <a:pt x="894" y="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ED47BD7-0AD2-FA1F-3CDB-358136FB0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6302312" y="4063737"/>
              <a:ext cx="55033" cy="95534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2F6060D7-72AE-1032-311B-34126862F8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92962" y="3210058"/>
              <a:ext cx="284125" cy="192292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68680CF-FC57-39C2-DE04-980E9F6CD37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14102" y="4003722"/>
              <a:ext cx="231651" cy="34294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06B10647-30F2-708B-E348-8390A8280DC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77451" y="4471591"/>
              <a:ext cx="120305" cy="109006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E72E5505-2FC7-441E-2A9E-E9008D68AC4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5223" y="3131672"/>
              <a:ext cx="69112" cy="3674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9B4FB319-AC68-2A53-4A59-A071F229D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35614" y="3067983"/>
              <a:ext cx="115185" cy="4531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39944FF3-4786-8972-25C7-CF84731F5E40}"/>
                </a:ext>
              </a:extLst>
            </p:cNvPr>
            <p:cNvSpPr>
              <a:spLocks/>
            </p:cNvSpPr>
            <p:nvPr/>
          </p:nvSpPr>
          <p:spPr bwMode="gray">
            <a:xfrm>
              <a:off x="4163698" y="4051488"/>
              <a:ext cx="66552" cy="8451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08D84F76-B6D4-723E-550F-7CD75E664DED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5866" y="3882467"/>
              <a:ext cx="134384" cy="11513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48F7EFA6-3DC9-8FAF-ADC3-1CAE7EDF803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9003" y="3499108"/>
              <a:ext cx="482500" cy="395607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521BE603-D598-0821-0506-EF0A7F3713B6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2537" y="4329516"/>
              <a:ext cx="48634" cy="46542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7375A0BB-3F94-71CA-D9FF-99A2B965987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23280" y="2838947"/>
              <a:ext cx="97268" cy="371111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ED4AE40A-8E72-EBA0-C07F-5E340315D5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89367" y="2378426"/>
              <a:ext cx="2934675" cy="895321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BE50B296-4309-6408-09F3-D9436EB1C44A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8876" y="3647308"/>
              <a:ext cx="20477" cy="4531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2C534E72-F04F-AA32-83C2-527F4BDE74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2730" y="3844499"/>
              <a:ext cx="44795" cy="18372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785CF2D8-53DB-C5FD-6BA2-1A1409079ABF}"/>
                </a:ext>
              </a:extLst>
            </p:cNvPr>
            <p:cNvSpPr>
              <a:spLocks/>
            </p:cNvSpPr>
            <p:nvPr/>
          </p:nvSpPr>
          <p:spPr bwMode="gray">
            <a:xfrm>
              <a:off x="4281442" y="3251701"/>
              <a:ext cx="72951" cy="127378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51152008-175D-C3A2-9CBD-94FB8F7DECF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66204" y="3835926"/>
              <a:ext cx="231651" cy="372335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5EDE0989-04E5-9305-DDA7-504CF33F968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89493" y="4303795"/>
              <a:ext cx="305882" cy="461745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BAA2C71E-0A17-E96A-6576-3BF2015E2157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6635" y="4786362"/>
              <a:ext cx="194535" cy="21066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36EE3B37-F737-DA3D-978B-28662ECB439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08856" y="4350337"/>
              <a:ext cx="353236" cy="226586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227E96CB-3B97-DF1F-C605-023801FC76D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57497" y="4063737"/>
              <a:ext cx="131824" cy="61239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C3692F7-6A67-2943-3EFA-2E067A16020D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8771" y="3377855"/>
              <a:ext cx="341717" cy="328244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CAFFF9F-F7CC-0644-D9F1-3AE555B91B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08784" y="3872669"/>
              <a:ext cx="30716" cy="18372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3A4323AE-9F2F-3AD6-9FFA-9DC5ACF13EF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3433" y="3677927"/>
              <a:ext cx="175338" cy="208215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71EC62E7-19D0-D592-F5D0-6DEC8CCA6A1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09082" y="2401697"/>
              <a:ext cx="440265" cy="464195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F03ECAC8-E587-A565-7F81-3D82D9206E82}"/>
                </a:ext>
              </a:extLst>
            </p:cNvPr>
            <p:cNvSpPr>
              <a:spLocks/>
            </p:cNvSpPr>
            <p:nvPr/>
          </p:nvSpPr>
          <p:spPr bwMode="gray">
            <a:xfrm>
              <a:off x="4531012" y="3957179"/>
              <a:ext cx="271326" cy="238834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F6FFAB9A-F22D-CD5F-67D6-04BB2774FE78}"/>
                </a:ext>
              </a:extLst>
            </p:cNvPr>
            <p:cNvSpPr>
              <a:spLocks/>
            </p:cNvSpPr>
            <p:nvPr/>
          </p:nvSpPr>
          <p:spPr bwMode="gray">
            <a:xfrm>
              <a:off x="4473419" y="3717121"/>
              <a:ext cx="360915" cy="292725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1FDEA172-1074-868E-ABD9-8064376123F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58950" y="3932684"/>
              <a:ext cx="106226" cy="102883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A6E7D72-960F-5117-7CE6-5B9BE34203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12351" y="5163597"/>
              <a:ext cx="412109" cy="304973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767071-4DBC-A766-3879-28EFDFD0D47C}"/>
                </a:ext>
              </a:extLst>
            </p:cNvPr>
            <p:cNvSpPr>
              <a:spLocks/>
            </p:cNvSpPr>
            <p:nvPr/>
          </p:nvSpPr>
          <p:spPr bwMode="gray">
            <a:xfrm>
              <a:off x="3287007" y="3021441"/>
              <a:ext cx="138223" cy="120029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694F54D-B6A5-0850-E9F6-1B81CED4632E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7889" y="2974898"/>
              <a:ext cx="87029" cy="64914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DA0C6BF-A992-8684-5682-DDFA48DDD7D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7517" y="3541976"/>
              <a:ext cx="190696" cy="101657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C2B7DED4-6535-5416-F4EF-701E1D860E4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35786" y="4728797"/>
              <a:ext cx="309722" cy="302523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5319F703-A824-62D3-310B-A5FC6598529E}"/>
                </a:ext>
              </a:extLst>
            </p:cNvPr>
            <p:cNvSpPr>
              <a:spLocks/>
            </p:cNvSpPr>
            <p:nvPr/>
          </p:nvSpPr>
          <p:spPr bwMode="gray">
            <a:xfrm>
              <a:off x="6557000" y="3589743"/>
              <a:ext cx="207335" cy="46542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5AD64AAA-BB42-8948-1879-85807ECEE435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133" y="4567125"/>
              <a:ext cx="247009" cy="415204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89A30581-B707-72CD-32F0-118871B1B6B1}"/>
                </a:ext>
              </a:extLst>
            </p:cNvPr>
            <p:cNvSpPr>
              <a:spLocks/>
            </p:cNvSpPr>
            <p:nvPr/>
          </p:nvSpPr>
          <p:spPr bwMode="gray">
            <a:xfrm>
              <a:off x="4179055" y="3407249"/>
              <a:ext cx="276445" cy="204540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8FE820B6-C9D2-8F75-B8DF-BCDFC3A6F3BF}"/>
                </a:ext>
              </a:extLst>
            </p:cNvPr>
            <p:cNvSpPr>
              <a:spLocks/>
            </p:cNvSpPr>
            <p:nvPr/>
          </p:nvSpPr>
          <p:spPr bwMode="gray">
            <a:xfrm>
              <a:off x="4874009" y="3213733"/>
              <a:ext cx="35835" cy="42867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7046F492-7C5D-0512-FB00-2B07047D820C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9035" y="3004294"/>
              <a:ext cx="680875" cy="25965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45D42BE7-7F73-A44D-1D4F-1425D519908E}"/>
                </a:ext>
              </a:extLst>
            </p:cNvPr>
            <p:cNvSpPr>
              <a:spLocks/>
            </p:cNvSpPr>
            <p:nvPr/>
          </p:nvSpPr>
          <p:spPr bwMode="gray">
            <a:xfrm>
              <a:off x="5037829" y="3094928"/>
              <a:ext cx="69112" cy="73487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DAB4F743-03AA-92C3-765A-F905A851D37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02219" y="3486861"/>
              <a:ext cx="604085" cy="453172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1303A58-F4DE-47AC-DA05-742BE6B4267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86980" y="3398676"/>
              <a:ext cx="10239" cy="857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EF0DDB-0A02-DD80-71FD-F7F2A7D2EBD8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6907" y="3622812"/>
              <a:ext cx="277725" cy="312321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F847E0F2-AB5B-0C16-F377-670A3A1CB863}"/>
                </a:ext>
              </a:extLst>
            </p:cNvPr>
            <p:cNvSpPr>
              <a:spLocks/>
            </p:cNvSpPr>
            <p:nvPr/>
          </p:nvSpPr>
          <p:spPr bwMode="gray">
            <a:xfrm>
              <a:off x="4188014" y="3677927"/>
              <a:ext cx="377553" cy="372335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81791C39-1960-C66F-C716-4F047BAEF4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773293" y="4135999"/>
              <a:ext cx="98548" cy="13595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AutoShape 80" descr="© INSCALE GmbH, 05.05.2010&#10;http://www.presentationload.com/">
              <a:extLst>
                <a:ext uri="{FF2B5EF4-FFF2-40B4-BE49-F238E27FC236}">
                  <a16:creationId xmlns:a16="http://schemas.microsoft.com/office/drawing/2014/main" id="{36CFD80C-6F8E-5517-1AE2-C89747167C8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04944" y="4120077"/>
              <a:ext cx="223972" cy="164122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15B6F5-824D-1ECE-2716-A055A4AF613F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7006" y="4540179"/>
              <a:ext cx="76790" cy="19474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EC2F2AD7-3A79-8366-225F-AE19DBF060F7}"/>
                </a:ext>
              </a:extLst>
            </p:cNvPr>
            <p:cNvSpPr>
              <a:spLocks/>
            </p:cNvSpPr>
            <p:nvPr/>
          </p:nvSpPr>
          <p:spPr bwMode="gray">
            <a:xfrm>
              <a:off x="5439699" y="4611217"/>
              <a:ext cx="191976" cy="339266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BCA25896-22F8-187C-E49F-2E859A572C2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18803" y="3243127"/>
              <a:ext cx="53754" cy="40418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BEA8A5EB-E38F-5DFD-EF0C-7E080448C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4610362" y="3054510"/>
              <a:ext cx="16638" cy="13473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A353394-732F-BEC7-E22C-029C5F67B74D}"/>
                </a:ext>
              </a:extLst>
            </p:cNvPr>
            <p:cNvSpPr>
              <a:spLocks/>
            </p:cNvSpPr>
            <p:nvPr/>
          </p:nvSpPr>
          <p:spPr bwMode="gray">
            <a:xfrm>
              <a:off x="4684592" y="3123098"/>
              <a:ext cx="5119" cy="7349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5809DF93-7F44-DD90-908E-E2B620E81C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682033" y="3472163"/>
              <a:ext cx="357075" cy="345391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D746A92B-8C92-3819-83B8-F43F448C3039}"/>
                </a:ext>
              </a:extLst>
            </p:cNvPr>
            <p:cNvSpPr>
              <a:spLocks/>
            </p:cNvSpPr>
            <p:nvPr/>
          </p:nvSpPr>
          <p:spPr bwMode="gray">
            <a:xfrm>
              <a:off x="4195693" y="4089457"/>
              <a:ext cx="101107" cy="106556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0AA5D51-3752-0598-C6CB-23A57E148788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4944" y="5021521"/>
              <a:ext cx="55033" cy="50216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4401572E-499D-8970-70A8-652E25559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2603" y="3437869"/>
              <a:ext cx="35835" cy="47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51F48486-4ED7-E015-8872-94540C7EDDBD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7285" y="2864667"/>
              <a:ext cx="138223" cy="5634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108EF2A1-DC6E-3A67-FCD9-F6B3FDD2E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0017" y="3740392"/>
              <a:ext cx="195815" cy="2167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6F3C1DA-5EC0-6F68-36ED-B002F400786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0594" y="3224756"/>
              <a:ext cx="218853" cy="96758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86BF7CEB-A681-C039-7DB3-AD84E305D8C2}"/>
                </a:ext>
              </a:extLst>
            </p:cNvPr>
            <p:cNvSpPr>
              <a:spLocks/>
            </p:cNvSpPr>
            <p:nvPr/>
          </p:nvSpPr>
          <p:spPr bwMode="gray">
            <a:xfrm>
              <a:off x="5511370" y="3552999"/>
              <a:ext cx="44795" cy="3674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B6E1D70E-AC1C-34FE-8BE2-B75FF3477A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05879" y="3339886"/>
              <a:ext cx="88309" cy="132277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911A4DB9-6946-A950-9CF1-7A765A3DFDEB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1648" y="3230879"/>
              <a:ext cx="106226" cy="129827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772AFB74-B241-013A-6C94-B620781B3F99}"/>
                </a:ext>
              </a:extLst>
            </p:cNvPr>
            <p:cNvSpPr>
              <a:spLocks/>
            </p:cNvSpPr>
            <p:nvPr/>
          </p:nvSpPr>
          <p:spPr bwMode="gray">
            <a:xfrm>
              <a:off x="5252842" y="4186216"/>
              <a:ext cx="183017" cy="237609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077B28B-87B5-D39E-DFDE-A4C4EA4E5DE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39699" y="2928356"/>
              <a:ext cx="815258" cy="362537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9F2C53D-D743-A1A8-5417-5E29C310EBD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52842" y="3470938"/>
              <a:ext cx="90869" cy="105332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BE3E46FE-5810-7D5F-494B-C03378DD3957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2921" y="3844499"/>
              <a:ext cx="49914" cy="1592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17B04605-09AB-255D-3BC8-F6C0913FAC0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55793" y="3167191"/>
              <a:ext cx="284125" cy="531558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DB7CEDC2-5ECE-432F-4D41-AFCD5D9E8E2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25720" y="3127997"/>
              <a:ext cx="253408" cy="25720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C1699AEE-F871-B15D-A329-F4F05174CB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3644" y="3467264"/>
              <a:ext cx="33275" cy="100433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854B90B-614D-EE1E-DB1D-EAAC0D4A2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4295521" y="2930806"/>
              <a:ext cx="90869" cy="91859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AF10C486-FA8A-7C2F-A302-2042E5F982F6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9633" y="3370506"/>
              <a:ext cx="221413" cy="205765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322AA7B1-2537-3D7E-F086-328495B25955}"/>
                </a:ext>
              </a:extLst>
            </p:cNvPr>
            <p:cNvSpPr>
              <a:spLocks/>
            </p:cNvSpPr>
            <p:nvPr/>
          </p:nvSpPr>
          <p:spPr bwMode="gray">
            <a:xfrm>
              <a:off x="5424341" y="3308041"/>
              <a:ext cx="467142" cy="367436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E6B20FD9-DF10-A8A7-C423-CF2B432F89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63226" y="4162945"/>
              <a:ext cx="1059708" cy="404180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62A254D9-FBA9-5396-1D50-E5A165663BB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14347" y="3403575"/>
              <a:ext cx="634801" cy="73242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3230B46-34BC-CB9F-3D3D-A1B6B14C136F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9705" y="2674826"/>
              <a:ext cx="185577" cy="68588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6519E042-C184-633E-2EF4-8C0E32716B5A}"/>
                </a:ext>
              </a:extLst>
            </p:cNvPr>
            <p:cNvSpPr>
              <a:spLocks/>
            </p:cNvSpPr>
            <p:nvPr/>
          </p:nvSpPr>
          <p:spPr bwMode="gray">
            <a:xfrm>
              <a:off x="4824095" y="3092478"/>
              <a:ext cx="138223" cy="68588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EB50FC08-372A-A6F9-16AA-75493158EE0C}"/>
                </a:ext>
              </a:extLst>
            </p:cNvPr>
            <p:cNvSpPr>
              <a:spLocks/>
            </p:cNvSpPr>
            <p:nvPr/>
          </p:nvSpPr>
          <p:spPr bwMode="gray">
            <a:xfrm>
              <a:off x="2423114" y="3903289"/>
              <a:ext cx="145902" cy="77162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D18FBE7F-1734-0D48-1C74-635643D83E8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8910" y="3806530"/>
              <a:ext cx="63992" cy="48992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846F3767-519C-88AF-B697-68BBC90E55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205097" y="4160495"/>
              <a:ext cx="66552" cy="91859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CD7A5C95-76B7-0B9A-C8FD-3BE7A0C42283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0236" y="4093131"/>
              <a:ext cx="104947" cy="181269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E93C7A29-E4B2-56B0-2330-A371BD4183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4586" y="3985350"/>
              <a:ext cx="60153" cy="47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1A219DAC-97AB-DD5A-FBE9-0840D45C3F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4022" y="3987799"/>
              <a:ext cx="168939" cy="137176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FEBFAABA-2B63-D2A7-53BA-4176A071D4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356562" y="3856746"/>
              <a:ext cx="95988" cy="104107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63ADD0A-BD90-3607-3287-8422C7F32E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75143" y="2351481"/>
              <a:ext cx="909966" cy="473994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13544BA-22AD-71D5-F862-2363A14CD3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17523" y="3260275"/>
              <a:ext cx="172778" cy="171471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876DA7BF-0D84-56DF-8968-C078ADD5EEA2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0230" y="4025767"/>
              <a:ext cx="104947" cy="160447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C6FAA12B-03E3-3702-E517-47A4873CD53B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5793" y="3213733"/>
              <a:ext cx="149742" cy="66138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708BBF9-7F6E-0E0F-8DAE-CDCED174B84B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3068" y="3959629"/>
              <a:ext cx="70391" cy="1592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71F813EC-2CF3-CF0F-96AE-0C550C404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6675" y="4243780"/>
              <a:ext cx="135663" cy="159223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D37426DA-993C-D513-4D4F-34B25996056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94069" y="3027565"/>
              <a:ext cx="295644" cy="24495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009FB7E-F3C0-2F75-B401-3AEE10FD875D}"/>
                </a:ext>
              </a:extLst>
            </p:cNvPr>
            <p:cNvSpPr>
              <a:spLocks/>
            </p:cNvSpPr>
            <p:nvPr/>
          </p:nvSpPr>
          <p:spPr bwMode="gray">
            <a:xfrm>
              <a:off x="4879129" y="2600113"/>
              <a:ext cx="203495" cy="22291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D9A855F3-45BC-9C94-3039-2345B5BEB65F}"/>
                </a:ext>
              </a:extLst>
            </p:cNvPr>
            <p:cNvSpPr>
              <a:spLocks/>
            </p:cNvSpPr>
            <p:nvPr/>
          </p:nvSpPr>
          <p:spPr bwMode="gray">
            <a:xfrm>
              <a:off x="5228525" y="3931459"/>
              <a:ext cx="342997" cy="28660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F5444D0-9564-033F-098E-310F743830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18803" y="2830374"/>
              <a:ext cx="113905" cy="47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B077BAC8-9F04-8F8D-5DF2-C851BD94097E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1476" y="3853073"/>
              <a:ext cx="156141" cy="142075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479B2B2D-80D9-D16E-45AA-89A7AC5D78BB}"/>
                </a:ext>
              </a:extLst>
            </p:cNvPr>
            <p:cNvSpPr>
              <a:spLocks/>
            </p:cNvSpPr>
            <p:nvPr/>
          </p:nvSpPr>
          <p:spPr bwMode="gray">
            <a:xfrm>
              <a:off x="4682033" y="4246230"/>
              <a:ext cx="47355" cy="34295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CAFFF6AB-F9E5-E2F5-B151-5B7A1498D2F3}"/>
                </a:ext>
              </a:extLst>
            </p:cNvPr>
            <p:cNvSpPr>
              <a:spLocks/>
            </p:cNvSpPr>
            <p:nvPr/>
          </p:nvSpPr>
          <p:spPr bwMode="gray">
            <a:xfrm>
              <a:off x="2401357" y="3942482"/>
              <a:ext cx="55033" cy="35519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41063AFD-62AB-446C-1DD2-A8874FADED5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23751" y="3511356"/>
              <a:ext cx="255968" cy="249857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67DE15DD-B3AF-FAE2-361F-0B61C493A0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593332" y="4264602"/>
              <a:ext cx="134384" cy="164122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2E302C4D-BD0B-B58D-48CF-F2EC9E66FA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22344" y="4510785"/>
              <a:ext cx="80630" cy="3674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6FFF025A-09B9-F084-8D40-0F8A8A6FF50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3943" y="3806530"/>
              <a:ext cx="80630" cy="5266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FD6A1A53-960D-8E9F-26F5-E5CA8E74A467}"/>
                </a:ext>
              </a:extLst>
            </p:cNvPr>
            <p:cNvSpPr>
              <a:spLocks/>
            </p:cNvSpPr>
            <p:nvPr/>
          </p:nvSpPr>
          <p:spPr bwMode="gray">
            <a:xfrm>
              <a:off x="5425621" y="3987799"/>
              <a:ext cx="38395" cy="416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B5F1B47-C4A0-7721-6696-7E68C56878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60276" y="2875691"/>
              <a:ext cx="90869" cy="73487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5398A2A-1B94-AFBD-1C4F-AC9081D7640D}"/>
                </a:ext>
              </a:extLst>
            </p:cNvPr>
            <p:cNvGrpSpPr/>
            <p:nvPr/>
          </p:nvGrpSpPr>
          <p:grpSpPr>
            <a:xfrm>
              <a:off x="4615482" y="2902636"/>
              <a:ext cx="692394" cy="311096"/>
              <a:chOff x="4615482" y="2902636"/>
              <a:chExt cx="692394" cy="311096"/>
            </a:xfrm>
            <a:grpFill/>
          </p:grpSpPr>
          <p:sp>
            <p:nvSpPr>
              <p:cNvPr id="177" name="Ukraine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44468CF-76DD-DF5F-DD40-79113E115F0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44401" y="3001844"/>
                <a:ext cx="363475" cy="193516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Romania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5B15C57-1A21-C4C0-B1AA-201F502AB3B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07285" y="3099827"/>
                <a:ext cx="199655" cy="113905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Poland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3CE5897-C14A-34A4-C0C4-355EE4ED32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79301" y="2941829"/>
                <a:ext cx="203495" cy="139626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Lithuania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50BCC6D-C66E-0856-BC8C-030B518EDF5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09844" y="2902636"/>
                <a:ext cx="111346" cy="61239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Germany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B43FF43-57A5-6CB8-7AE0-44F92BDAAD3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15482" y="2939380"/>
                <a:ext cx="183017" cy="183718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Czech Republic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56F1500-B0AB-3F02-35C8-51332D1A4E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0906" y="3032464"/>
                <a:ext cx="136943" cy="60015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290328E0-3A81-1701-ED2D-F85FD967FF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171" y="3413373"/>
              <a:ext cx="47355" cy="25721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E1198423-A797-5269-312C-2B482E388AA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551098" y="3723245"/>
              <a:ext cx="239330" cy="83285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346DA9A1-1AD5-CE61-C298-95841386D68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72902" y="3143919"/>
              <a:ext cx="120305" cy="8451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117FA44C-050C-CD61-8E92-75CA1C4A857A}"/>
                </a:ext>
              </a:extLst>
            </p:cNvPr>
            <p:cNvSpPr>
              <a:spLocks/>
            </p:cNvSpPr>
            <p:nvPr/>
          </p:nvSpPr>
          <p:spPr bwMode="gray">
            <a:xfrm>
              <a:off x="4267364" y="4035567"/>
              <a:ext cx="142063" cy="160447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BE477F16-BA2B-87C4-15B9-CC5CD9B473D8}"/>
                </a:ext>
              </a:extLst>
            </p:cNvPr>
            <p:cNvSpPr>
              <a:spLocks/>
            </p:cNvSpPr>
            <p:nvPr/>
          </p:nvSpPr>
          <p:spPr bwMode="gray">
            <a:xfrm>
              <a:off x="2490945" y="4023318"/>
              <a:ext cx="78070" cy="7226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1CEF8D4F-2CD8-F12D-53E5-5A49C7E7A6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40687" y="3992698"/>
              <a:ext cx="281565" cy="417653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61622A5E-3666-8ECB-E59D-71DF6BC90F9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67219" y="4744719"/>
              <a:ext cx="376273" cy="941863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EC32E904-4EF6-5895-E084-4BE867321CA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59142" y="2969999"/>
              <a:ext cx="1186413" cy="87817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B2D62593-0E9D-3F23-1DB4-FFA7F9CBE24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75462" y="3717121"/>
              <a:ext cx="241890" cy="400506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4FB9096-A149-4332-5E85-E8ADF706979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04779" y="2358830"/>
              <a:ext cx="1808415" cy="896545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2BD0668-34A5-828D-EA4E-EB8B3CEE71EB}"/>
                </a:ext>
              </a:extLst>
            </p:cNvPr>
            <p:cNvGrpSpPr/>
            <p:nvPr/>
          </p:nvGrpSpPr>
          <p:grpSpPr>
            <a:xfrm>
              <a:off x="4664115" y="3975551"/>
              <a:ext cx="524734" cy="665061"/>
              <a:chOff x="4664115" y="3975551"/>
              <a:chExt cx="524734" cy="665061"/>
            </a:xfrm>
            <a:grpFill/>
          </p:grpSpPr>
          <p:sp>
            <p:nvSpPr>
              <p:cNvPr id="173" name="Congo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FDE20FE-D3BE-FDCE-4664-80C6E6E9BE4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51144" y="4169068"/>
                <a:ext cx="437705" cy="471544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solidFill>
                <a:srgbClr val="374150"/>
              </a:solidFill>
              <a:ln w="3175">
                <a:solidFill>
                  <a:srgbClr val="3741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Congo (Brazzaville)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C26FC2D-38EF-B446-F7E1-3D99AAF93C7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22988" y="4210711"/>
                <a:ext cx="174058" cy="218013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solidFill>
                <a:srgbClr val="37415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Central African Republic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917A875-0E1A-6D20-B0C3-C3DF8DDC30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98499" y="4029442"/>
                <a:ext cx="296923" cy="218013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Cameroon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6FBA24F-F776-67B2-C7FD-2B1AD85C323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64115" y="3975551"/>
                <a:ext cx="177898" cy="287825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4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1A20F37F-3AF6-A430-71BE-166FA722EB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815528" y="3940033"/>
              <a:ext cx="124145" cy="104107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E47B51F0-4728-5754-B454-0648400F9F41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6376" y="4365035"/>
              <a:ext cx="43515" cy="52666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6FEAE932-0B78-4502-3108-CBBD9088AE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9036" y="3927785"/>
              <a:ext cx="185577" cy="139626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37415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8BF953A9-DFAF-D88B-0847-CC307D3153B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57199" y="3200260"/>
              <a:ext cx="127984" cy="71038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4923D30A-F976-5773-F309-F63E8E82A5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62271" y="4171517"/>
              <a:ext cx="903567" cy="978606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62D78FFF-767A-846E-2782-50B486D1286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21363" y="4748394"/>
              <a:ext cx="211174" cy="227811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415DBB0A-AA6D-314F-8A38-4D3F777751F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12577" y="3172090"/>
              <a:ext cx="87029" cy="73487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59590370-178D-E77A-C8D8-E7B9DC04E473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9779" y="4547528"/>
              <a:ext cx="289244" cy="32946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F526FA-D954-1530-5FB7-F64052D91DCF}"/>
                </a:ext>
              </a:extLst>
            </p:cNvPr>
            <p:cNvSpPr>
              <a:spLocks/>
            </p:cNvSpPr>
            <p:nvPr/>
          </p:nvSpPr>
          <p:spPr bwMode="gray">
            <a:xfrm>
              <a:off x="6459732" y="3594642"/>
              <a:ext cx="75511" cy="41643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2C76221-E12D-8675-3651-20EA47D34342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4938" y="3995148"/>
              <a:ext cx="72951" cy="154324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388519EB-61BD-2A85-E299-4C03AD03F21A}"/>
                </a:ext>
              </a:extLst>
            </p:cNvPr>
            <p:cNvSpPr>
              <a:spLocks/>
            </p:cNvSpPr>
            <p:nvPr/>
          </p:nvSpPr>
          <p:spPr bwMode="gray">
            <a:xfrm>
              <a:off x="2429513" y="3842049"/>
              <a:ext cx="35835" cy="64914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9EEA76C8-D371-85B7-47AC-2A76258CD172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4049" y="3022666"/>
              <a:ext cx="71671" cy="4776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6DF832FA-3403-50F3-F38A-E2228F157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9494" y="3639959"/>
              <a:ext cx="121585" cy="132277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3D64F27F-A3B7-29F9-4BB8-D54B4544D3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8638" y="3642409"/>
              <a:ext cx="8959" cy="17147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3064304 w 15"/>
                <a:gd name="T7" fmla="*/ 2147483647 h 28"/>
                <a:gd name="T8" fmla="*/ 813445092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F8B75E95-3154-0621-E179-F197D36BD7CD}"/>
                </a:ext>
              </a:extLst>
            </p:cNvPr>
            <p:cNvSpPr>
              <a:spLocks/>
            </p:cNvSpPr>
            <p:nvPr/>
          </p:nvSpPr>
          <p:spPr bwMode="gray">
            <a:xfrm>
              <a:off x="4958479" y="2909985"/>
              <a:ext cx="185577" cy="11513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F0FEC7EA-9D17-E83F-510F-22D9999994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39699" y="3256600"/>
              <a:ext cx="116465" cy="89410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89C3AC08-CFED-6463-0903-7DBE2093AE77}"/>
                </a:ext>
              </a:extLst>
            </p:cNvPr>
            <p:cNvSpPr>
              <a:spLocks/>
            </p:cNvSpPr>
            <p:nvPr/>
          </p:nvSpPr>
          <p:spPr bwMode="gray">
            <a:xfrm>
              <a:off x="4689712" y="3081456"/>
              <a:ext cx="148462" cy="63689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67090C82-ED4B-A1E9-CDB0-5A2573F2AD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79347" y="4570799"/>
              <a:ext cx="921486" cy="826733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40E6021F-5AB5-B006-0359-E665DC07B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6423" y="3270073"/>
              <a:ext cx="72951" cy="64914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1E8BDE0-C430-82C7-C27C-D127444FA3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17132" y="4852500"/>
              <a:ext cx="354515" cy="758145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A6758EA4-5E49-35E1-A3CB-48479316A6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35786" y="4411577"/>
              <a:ext cx="287965" cy="34294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9E625DD5-BB5C-1625-4EE4-EA3466471E9A}"/>
                </a:ext>
              </a:extLst>
            </p:cNvPr>
            <p:cNvSpPr>
              <a:spLocks/>
            </p:cNvSpPr>
            <p:nvPr/>
          </p:nvSpPr>
          <p:spPr bwMode="gray">
            <a:xfrm>
              <a:off x="4516933" y="3238228"/>
              <a:ext cx="10239" cy="4899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E3C6A19F-1781-990F-F88B-C49C12822BE6}"/>
                </a:ext>
              </a:extLst>
            </p:cNvPr>
            <p:cNvSpPr>
              <a:spLocks/>
            </p:cNvSpPr>
            <p:nvPr/>
          </p:nvSpPr>
          <p:spPr bwMode="gray">
            <a:xfrm>
              <a:off x="4263525" y="3374180"/>
              <a:ext cx="479940" cy="454396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AFABAB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8C7E809-9911-B41C-19A3-30DAFC6285A3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6808" y="3238228"/>
              <a:ext cx="46075" cy="75937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3F45B8E8-61EF-6736-D93F-E0CED5B393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42013" y="4859849"/>
              <a:ext cx="367315" cy="317220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18B5701-0958-4585-9435-13372931DC8A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9334" y="3339886"/>
              <a:ext cx="294364" cy="23026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0" name="Group 198">
              <a:extLst>
                <a:ext uri="{FF2B5EF4-FFF2-40B4-BE49-F238E27FC236}">
                  <a16:creationId xmlns:a16="http://schemas.microsoft.com/office/drawing/2014/main" id="{1EE3B7A8-D5F2-AA78-7B4D-6DE0FB9E4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0408" y="3150044"/>
              <a:ext cx="89589" cy="105332"/>
              <a:chOff x="2184" y="1242"/>
              <a:chExt cx="257" cy="316"/>
            </a:xfrm>
            <a:grpFill/>
          </p:grpSpPr>
          <p:sp>
            <p:nvSpPr>
              <p:cNvPr id="171" name="Freeform 19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8F75C5D-960E-2139-9299-BC5F3EFCA3B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4" y="1242"/>
                <a:ext cx="257" cy="282"/>
              </a:xfrm>
              <a:custGeom>
                <a:avLst/>
                <a:gdLst/>
                <a:ahLst/>
                <a:cxnLst>
                  <a:cxn ang="0">
                    <a:pos x="464" y="374"/>
                  </a:cxn>
                  <a:cxn ang="0">
                    <a:pos x="453" y="310"/>
                  </a:cxn>
                  <a:cxn ang="0">
                    <a:pos x="453" y="235"/>
                  </a:cxn>
                  <a:cxn ang="0">
                    <a:pos x="378" y="224"/>
                  </a:cxn>
                  <a:cxn ang="0">
                    <a:pos x="302" y="171"/>
                  </a:cxn>
                  <a:cxn ang="0">
                    <a:pos x="291" y="118"/>
                  </a:cxn>
                  <a:cxn ang="0">
                    <a:pos x="259" y="128"/>
                  </a:cxn>
                  <a:cxn ang="0">
                    <a:pos x="216" y="53"/>
                  </a:cxn>
                  <a:cxn ang="0">
                    <a:pos x="87" y="0"/>
                  </a:cxn>
                  <a:cxn ang="0">
                    <a:pos x="0" y="43"/>
                  </a:cxn>
                  <a:cxn ang="0">
                    <a:pos x="32" y="96"/>
                  </a:cxn>
                  <a:cxn ang="0">
                    <a:pos x="65" y="139"/>
                  </a:cxn>
                  <a:cxn ang="0">
                    <a:pos x="54" y="150"/>
                  </a:cxn>
                  <a:cxn ang="0">
                    <a:pos x="32" y="181"/>
                  </a:cxn>
                  <a:cxn ang="0">
                    <a:pos x="32" y="192"/>
                  </a:cxn>
                  <a:cxn ang="0">
                    <a:pos x="76" y="203"/>
                  </a:cxn>
                  <a:cxn ang="0">
                    <a:pos x="87" y="267"/>
                  </a:cxn>
                  <a:cxn ang="0">
                    <a:pos x="65" y="310"/>
                  </a:cxn>
                  <a:cxn ang="0">
                    <a:pos x="98" y="363"/>
                  </a:cxn>
                  <a:cxn ang="0">
                    <a:pos x="119" y="395"/>
                  </a:cxn>
                  <a:cxn ang="0">
                    <a:pos x="157" y="442"/>
                  </a:cxn>
                  <a:cxn ang="0">
                    <a:pos x="173" y="438"/>
                  </a:cxn>
                  <a:cxn ang="0">
                    <a:pos x="180" y="444"/>
                  </a:cxn>
                  <a:cxn ang="0">
                    <a:pos x="230" y="446"/>
                  </a:cxn>
                  <a:cxn ang="0">
                    <a:pos x="237" y="431"/>
                  </a:cxn>
                  <a:cxn ang="0">
                    <a:pos x="258" y="416"/>
                  </a:cxn>
                  <a:cxn ang="0">
                    <a:pos x="266" y="418"/>
                  </a:cxn>
                  <a:cxn ang="0">
                    <a:pos x="268" y="407"/>
                  </a:cxn>
                  <a:cxn ang="0">
                    <a:pos x="267" y="399"/>
                  </a:cxn>
                  <a:cxn ang="0">
                    <a:pos x="254" y="388"/>
                  </a:cxn>
                  <a:cxn ang="0">
                    <a:pos x="262" y="387"/>
                  </a:cxn>
                  <a:cxn ang="0">
                    <a:pos x="279" y="380"/>
                  </a:cxn>
                  <a:cxn ang="0">
                    <a:pos x="288" y="372"/>
                  </a:cxn>
                  <a:cxn ang="0">
                    <a:pos x="298" y="389"/>
                  </a:cxn>
                  <a:cxn ang="0">
                    <a:pos x="292" y="399"/>
                  </a:cxn>
                  <a:cxn ang="0">
                    <a:pos x="309" y="402"/>
                  </a:cxn>
                  <a:cxn ang="0">
                    <a:pos x="321" y="404"/>
                  </a:cxn>
                  <a:cxn ang="0">
                    <a:pos x="326" y="408"/>
                  </a:cxn>
                  <a:cxn ang="0">
                    <a:pos x="328" y="433"/>
                  </a:cxn>
                  <a:cxn ang="0">
                    <a:pos x="334" y="429"/>
                  </a:cxn>
                  <a:cxn ang="0">
                    <a:pos x="335" y="448"/>
                  </a:cxn>
                  <a:cxn ang="0">
                    <a:pos x="348" y="452"/>
                  </a:cxn>
                  <a:cxn ang="0">
                    <a:pos x="356" y="467"/>
                  </a:cxn>
                  <a:cxn ang="0">
                    <a:pos x="354" y="478"/>
                  </a:cxn>
                  <a:cxn ang="0">
                    <a:pos x="356" y="482"/>
                  </a:cxn>
                  <a:cxn ang="0">
                    <a:pos x="369" y="485"/>
                  </a:cxn>
                  <a:cxn ang="0">
                    <a:pos x="381" y="492"/>
                  </a:cxn>
                  <a:cxn ang="0">
                    <a:pos x="390" y="496"/>
                  </a:cxn>
                  <a:cxn ang="0">
                    <a:pos x="399" y="501"/>
                  </a:cxn>
                  <a:cxn ang="0">
                    <a:pos x="392" y="513"/>
                  </a:cxn>
                  <a:cxn ang="0">
                    <a:pos x="384" y="528"/>
                  </a:cxn>
                  <a:cxn ang="0">
                    <a:pos x="376" y="542"/>
                  </a:cxn>
                  <a:cxn ang="0">
                    <a:pos x="453" y="492"/>
                  </a:cxn>
                  <a:cxn ang="0">
                    <a:pos x="486" y="470"/>
                  </a:cxn>
                  <a:cxn ang="0">
                    <a:pos x="486" y="406"/>
                  </a:cxn>
                </a:cxnLst>
                <a:rect l="0" t="0" r="r" b="b"/>
                <a:pathLst>
                  <a:path w="496" h="542">
                    <a:moveTo>
                      <a:pt x="486" y="406"/>
                    </a:moveTo>
                    <a:cubicBezTo>
                      <a:pt x="453" y="395"/>
                      <a:pt x="453" y="395"/>
                      <a:pt x="453" y="395"/>
                    </a:cubicBezTo>
                    <a:cubicBezTo>
                      <a:pt x="464" y="374"/>
                      <a:pt x="464" y="374"/>
                      <a:pt x="464" y="374"/>
                    </a:cubicBezTo>
                    <a:cubicBezTo>
                      <a:pt x="432" y="363"/>
                      <a:pt x="432" y="363"/>
                      <a:pt x="432" y="363"/>
                    </a:cubicBezTo>
                    <a:cubicBezTo>
                      <a:pt x="432" y="331"/>
                      <a:pt x="432" y="331"/>
                      <a:pt x="432" y="331"/>
                    </a:cubicBezTo>
                    <a:cubicBezTo>
                      <a:pt x="453" y="310"/>
                      <a:pt x="453" y="310"/>
                      <a:pt x="453" y="310"/>
                    </a:cubicBezTo>
                    <a:cubicBezTo>
                      <a:pt x="453" y="267"/>
                      <a:pt x="453" y="267"/>
                      <a:pt x="453" y="267"/>
                    </a:cubicBezTo>
                    <a:cubicBezTo>
                      <a:pt x="442" y="256"/>
                      <a:pt x="442" y="256"/>
                      <a:pt x="442" y="256"/>
                    </a:cubicBezTo>
                    <a:cubicBezTo>
                      <a:pt x="453" y="235"/>
                      <a:pt x="453" y="235"/>
                      <a:pt x="453" y="235"/>
                    </a:cubicBezTo>
                    <a:cubicBezTo>
                      <a:pt x="464" y="224"/>
                      <a:pt x="464" y="224"/>
                      <a:pt x="464" y="224"/>
                    </a:cubicBezTo>
                    <a:cubicBezTo>
                      <a:pt x="421" y="213"/>
                      <a:pt x="421" y="213"/>
                      <a:pt x="421" y="213"/>
                    </a:cubicBezTo>
                    <a:cubicBezTo>
                      <a:pt x="378" y="224"/>
                      <a:pt x="378" y="224"/>
                      <a:pt x="378" y="224"/>
                    </a:cubicBezTo>
                    <a:cubicBezTo>
                      <a:pt x="367" y="213"/>
                      <a:pt x="367" y="213"/>
                      <a:pt x="367" y="213"/>
                    </a:cubicBezTo>
                    <a:cubicBezTo>
                      <a:pt x="324" y="203"/>
                      <a:pt x="324" y="203"/>
                      <a:pt x="324" y="203"/>
                    </a:cubicBezTo>
                    <a:cubicBezTo>
                      <a:pt x="302" y="171"/>
                      <a:pt x="302" y="171"/>
                      <a:pt x="302" y="171"/>
                    </a:cubicBezTo>
                    <a:cubicBezTo>
                      <a:pt x="313" y="160"/>
                      <a:pt x="313" y="160"/>
                      <a:pt x="313" y="160"/>
                    </a:cubicBezTo>
                    <a:cubicBezTo>
                      <a:pt x="313" y="128"/>
                      <a:pt x="313" y="128"/>
                      <a:pt x="313" y="128"/>
                    </a:cubicBezTo>
                    <a:cubicBezTo>
                      <a:pt x="291" y="118"/>
                      <a:pt x="291" y="118"/>
                      <a:pt x="291" y="118"/>
                    </a:cubicBezTo>
                    <a:cubicBezTo>
                      <a:pt x="280" y="118"/>
                      <a:pt x="280" y="118"/>
                      <a:pt x="280" y="118"/>
                    </a:cubicBezTo>
                    <a:cubicBezTo>
                      <a:pt x="270" y="128"/>
                      <a:pt x="270" y="128"/>
                      <a:pt x="270" y="128"/>
                    </a:cubicBezTo>
                    <a:cubicBezTo>
                      <a:pt x="259" y="128"/>
                      <a:pt x="259" y="128"/>
                      <a:pt x="259" y="128"/>
                    </a:cubicBezTo>
                    <a:cubicBezTo>
                      <a:pt x="249" y="118"/>
                      <a:pt x="249" y="118"/>
                      <a:pt x="249" y="118"/>
                    </a:cubicBezTo>
                    <a:cubicBezTo>
                      <a:pt x="227" y="53"/>
                      <a:pt x="227" y="53"/>
                      <a:pt x="227" y="53"/>
                    </a:cubicBezTo>
                    <a:cubicBezTo>
                      <a:pt x="216" y="53"/>
                      <a:pt x="216" y="53"/>
                      <a:pt x="216" y="53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65" y="150"/>
                      <a:pt x="65" y="150"/>
                      <a:pt x="65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43" y="160"/>
                      <a:pt x="43" y="160"/>
                      <a:pt x="43" y="160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2" y="181"/>
                      <a:pt x="32" y="181"/>
                      <a:pt x="32" y="181"/>
                    </a:cubicBezTo>
                    <a:cubicBezTo>
                      <a:pt x="22" y="181"/>
                      <a:pt x="22" y="181"/>
                      <a:pt x="22" y="181"/>
                    </a:cubicBezTo>
                    <a:cubicBezTo>
                      <a:pt x="22" y="192"/>
                      <a:pt x="22" y="192"/>
                      <a:pt x="22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54" y="181"/>
                      <a:pt x="54" y="181"/>
                      <a:pt x="54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203"/>
                      <a:pt x="76" y="203"/>
                      <a:pt x="76" y="203"/>
                    </a:cubicBezTo>
                    <a:cubicBezTo>
                      <a:pt x="43" y="235"/>
                      <a:pt x="43" y="235"/>
                      <a:pt x="43" y="235"/>
                    </a:cubicBezTo>
                    <a:cubicBezTo>
                      <a:pt x="43" y="267"/>
                      <a:pt x="43" y="267"/>
                      <a:pt x="43" y="267"/>
                    </a:cubicBezTo>
                    <a:cubicBezTo>
                      <a:pt x="87" y="267"/>
                      <a:pt x="87" y="267"/>
                      <a:pt x="87" y="267"/>
                    </a:cubicBezTo>
                    <a:cubicBezTo>
                      <a:pt x="98" y="278"/>
                      <a:pt x="98" y="278"/>
                      <a:pt x="98" y="278"/>
                    </a:cubicBezTo>
                    <a:cubicBezTo>
                      <a:pt x="108" y="299"/>
                      <a:pt x="108" y="299"/>
                      <a:pt x="108" y="299"/>
                    </a:cubicBezTo>
                    <a:cubicBezTo>
                      <a:pt x="65" y="310"/>
                      <a:pt x="65" y="310"/>
                      <a:pt x="65" y="310"/>
                    </a:cubicBezTo>
                    <a:cubicBezTo>
                      <a:pt x="87" y="331"/>
                      <a:pt x="87" y="331"/>
                      <a:pt x="87" y="331"/>
                    </a:cubicBezTo>
                    <a:cubicBezTo>
                      <a:pt x="98" y="353"/>
                      <a:pt x="98" y="353"/>
                      <a:pt x="98" y="353"/>
                    </a:cubicBezTo>
                    <a:cubicBezTo>
                      <a:pt x="98" y="363"/>
                      <a:pt x="98" y="363"/>
                      <a:pt x="98" y="363"/>
                    </a:cubicBezTo>
                    <a:cubicBezTo>
                      <a:pt x="87" y="363"/>
                      <a:pt x="87" y="363"/>
                      <a:pt x="87" y="363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119" y="395"/>
                      <a:pt x="119" y="395"/>
                      <a:pt x="119" y="395"/>
                    </a:cubicBezTo>
                    <a:cubicBezTo>
                      <a:pt x="140" y="417"/>
                      <a:pt x="140" y="417"/>
                      <a:pt x="140" y="417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9" y="442"/>
                      <a:pt x="161" y="443"/>
                      <a:pt x="166" y="444"/>
                    </a:cubicBezTo>
                    <a:cubicBezTo>
                      <a:pt x="166" y="444"/>
                      <a:pt x="166" y="444"/>
                      <a:pt x="167" y="444"/>
                    </a:cubicBezTo>
                    <a:cubicBezTo>
                      <a:pt x="173" y="438"/>
                      <a:pt x="173" y="438"/>
                      <a:pt x="173" y="438"/>
                    </a:cubicBezTo>
                    <a:cubicBezTo>
                      <a:pt x="173" y="447"/>
                      <a:pt x="173" y="447"/>
                      <a:pt x="173" y="447"/>
                    </a:cubicBezTo>
                    <a:cubicBezTo>
                      <a:pt x="174" y="448"/>
                      <a:pt x="175" y="448"/>
                      <a:pt x="176" y="449"/>
                    </a:cubicBezTo>
                    <a:cubicBezTo>
                      <a:pt x="176" y="449"/>
                      <a:pt x="176" y="449"/>
                      <a:pt x="180" y="444"/>
                    </a:cubicBezTo>
                    <a:cubicBezTo>
                      <a:pt x="180" y="444"/>
                      <a:pt x="180" y="444"/>
                      <a:pt x="199" y="447"/>
                    </a:cubicBezTo>
                    <a:cubicBezTo>
                      <a:pt x="199" y="447"/>
                      <a:pt x="199" y="447"/>
                      <a:pt x="212" y="446"/>
                    </a:cubicBezTo>
                    <a:cubicBezTo>
                      <a:pt x="212" y="446"/>
                      <a:pt x="212" y="446"/>
                      <a:pt x="230" y="446"/>
                    </a:cubicBezTo>
                    <a:cubicBezTo>
                      <a:pt x="230" y="446"/>
                      <a:pt x="230" y="446"/>
                      <a:pt x="240" y="443"/>
                    </a:cubicBezTo>
                    <a:cubicBezTo>
                      <a:pt x="240" y="443"/>
                      <a:pt x="240" y="443"/>
                      <a:pt x="239" y="437"/>
                    </a:cubicBezTo>
                    <a:cubicBezTo>
                      <a:pt x="239" y="437"/>
                      <a:pt x="239" y="437"/>
                      <a:pt x="237" y="431"/>
                    </a:cubicBezTo>
                    <a:cubicBezTo>
                      <a:pt x="237" y="431"/>
                      <a:pt x="237" y="431"/>
                      <a:pt x="245" y="425"/>
                    </a:cubicBezTo>
                    <a:cubicBezTo>
                      <a:pt x="245" y="425"/>
                      <a:pt x="245" y="425"/>
                      <a:pt x="255" y="417"/>
                    </a:cubicBezTo>
                    <a:cubicBezTo>
                      <a:pt x="255" y="417"/>
                      <a:pt x="255" y="417"/>
                      <a:pt x="258" y="416"/>
                    </a:cubicBezTo>
                    <a:cubicBezTo>
                      <a:pt x="258" y="416"/>
                      <a:pt x="258" y="416"/>
                      <a:pt x="258" y="421"/>
                    </a:cubicBezTo>
                    <a:cubicBezTo>
                      <a:pt x="258" y="421"/>
                      <a:pt x="258" y="421"/>
                      <a:pt x="262" y="419"/>
                    </a:cubicBezTo>
                    <a:cubicBezTo>
                      <a:pt x="262" y="419"/>
                      <a:pt x="262" y="419"/>
                      <a:pt x="266" y="418"/>
                    </a:cubicBezTo>
                    <a:cubicBezTo>
                      <a:pt x="266" y="418"/>
                      <a:pt x="266" y="418"/>
                      <a:pt x="263" y="414"/>
                    </a:cubicBezTo>
                    <a:cubicBezTo>
                      <a:pt x="263" y="414"/>
                      <a:pt x="263" y="414"/>
                      <a:pt x="267" y="412"/>
                    </a:cubicBezTo>
                    <a:cubicBezTo>
                      <a:pt x="267" y="412"/>
                      <a:pt x="267" y="412"/>
                      <a:pt x="268" y="407"/>
                    </a:cubicBezTo>
                    <a:cubicBezTo>
                      <a:pt x="268" y="407"/>
                      <a:pt x="268" y="407"/>
                      <a:pt x="264" y="405"/>
                    </a:cubicBezTo>
                    <a:cubicBezTo>
                      <a:pt x="264" y="405"/>
                      <a:pt x="264" y="405"/>
                      <a:pt x="264" y="402"/>
                    </a:cubicBezTo>
                    <a:cubicBezTo>
                      <a:pt x="264" y="402"/>
                      <a:pt x="264" y="402"/>
                      <a:pt x="267" y="399"/>
                    </a:cubicBezTo>
                    <a:cubicBezTo>
                      <a:pt x="267" y="399"/>
                      <a:pt x="267" y="399"/>
                      <a:pt x="266" y="396"/>
                    </a:cubicBezTo>
                    <a:cubicBezTo>
                      <a:pt x="266" y="396"/>
                      <a:pt x="266" y="396"/>
                      <a:pt x="258" y="394"/>
                    </a:cubicBezTo>
                    <a:cubicBezTo>
                      <a:pt x="258" y="394"/>
                      <a:pt x="258" y="394"/>
                      <a:pt x="254" y="388"/>
                    </a:cubicBezTo>
                    <a:cubicBezTo>
                      <a:pt x="254" y="388"/>
                      <a:pt x="254" y="388"/>
                      <a:pt x="256" y="385"/>
                    </a:cubicBezTo>
                    <a:cubicBezTo>
                      <a:pt x="256" y="385"/>
                      <a:pt x="256" y="385"/>
                      <a:pt x="259" y="389"/>
                    </a:cubicBezTo>
                    <a:cubicBezTo>
                      <a:pt x="259" y="389"/>
                      <a:pt x="259" y="389"/>
                      <a:pt x="262" y="387"/>
                    </a:cubicBezTo>
                    <a:cubicBezTo>
                      <a:pt x="262" y="387"/>
                      <a:pt x="262" y="387"/>
                      <a:pt x="267" y="388"/>
                    </a:cubicBezTo>
                    <a:cubicBezTo>
                      <a:pt x="267" y="388"/>
                      <a:pt x="267" y="388"/>
                      <a:pt x="271" y="385"/>
                    </a:cubicBezTo>
                    <a:cubicBezTo>
                      <a:pt x="271" y="385"/>
                      <a:pt x="271" y="385"/>
                      <a:pt x="279" y="380"/>
                    </a:cubicBezTo>
                    <a:cubicBezTo>
                      <a:pt x="279" y="380"/>
                      <a:pt x="279" y="380"/>
                      <a:pt x="282" y="378"/>
                    </a:cubicBezTo>
                    <a:cubicBezTo>
                      <a:pt x="282" y="378"/>
                      <a:pt x="282" y="378"/>
                      <a:pt x="283" y="374"/>
                    </a:cubicBezTo>
                    <a:cubicBezTo>
                      <a:pt x="283" y="374"/>
                      <a:pt x="283" y="374"/>
                      <a:pt x="288" y="372"/>
                    </a:cubicBezTo>
                    <a:cubicBezTo>
                      <a:pt x="288" y="372"/>
                      <a:pt x="288" y="372"/>
                      <a:pt x="293" y="377"/>
                    </a:cubicBezTo>
                    <a:cubicBezTo>
                      <a:pt x="293" y="377"/>
                      <a:pt x="293" y="377"/>
                      <a:pt x="297" y="384"/>
                    </a:cubicBezTo>
                    <a:cubicBezTo>
                      <a:pt x="297" y="384"/>
                      <a:pt x="297" y="384"/>
                      <a:pt x="298" y="389"/>
                    </a:cubicBezTo>
                    <a:cubicBezTo>
                      <a:pt x="298" y="389"/>
                      <a:pt x="298" y="389"/>
                      <a:pt x="298" y="392"/>
                    </a:cubicBezTo>
                    <a:cubicBezTo>
                      <a:pt x="298" y="392"/>
                      <a:pt x="298" y="392"/>
                      <a:pt x="291" y="396"/>
                    </a:cubicBezTo>
                    <a:cubicBezTo>
                      <a:pt x="291" y="396"/>
                      <a:pt x="291" y="396"/>
                      <a:pt x="292" y="399"/>
                    </a:cubicBezTo>
                    <a:cubicBezTo>
                      <a:pt x="292" y="399"/>
                      <a:pt x="292" y="399"/>
                      <a:pt x="299" y="400"/>
                    </a:cubicBezTo>
                    <a:cubicBezTo>
                      <a:pt x="299" y="400"/>
                      <a:pt x="299" y="400"/>
                      <a:pt x="303" y="404"/>
                    </a:cubicBezTo>
                    <a:cubicBezTo>
                      <a:pt x="303" y="404"/>
                      <a:pt x="303" y="404"/>
                      <a:pt x="309" y="402"/>
                    </a:cubicBezTo>
                    <a:cubicBezTo>
                      <a:pt x="309" y="402"/>
                      <a:pt x="309" y="402"/>
                      <a:pt x="314" y="404"/>
                    </a:cubicBezTo>
                    <a:cubicBezTo>
                      <a:pt x="314" y="404"/>
                      <a:pt x="314" y="404"/>
                      <a:pt x="319" y="401"/>
                    </a:cubicBezTo>
                    <a:cubicBezTo>
                      <a:pt x="319" y="401"/>
                      <a:pt x="319" y="401"/>
                      <a:pt x="321" y="404"/>
                    </a:cubicBezTo>
                    <a:cubicBezTo>
                      <a:pt x="321" y="404"/>
                      <a:pt x="321" y="404"/>
                      <a:pt x="318" y="408"/>
                    </a:cubicBezTo>
                    <a:cubicBezTo>
                      <a:pt x="318" y="408"/>
                      <a:pt x="318" y="408"/>
                      <a:pt x="324" y="407"/>
                    </a:cubicBezTo>
                    <a:cubicBezTo>
                      <a:pt x="324" y="407"/>
                      <a:pt x="324" y="407"/>
                      <a:pt x="326" y="408"/>
                    </a:cubicBezTo>
                    <a:cubicBezTo>
                      <a:pt x="326" y="408"/>
                      <a:pt x="326" y="408"/>
                      <a:pt x="324" y="425"/>
                    </a:cubicBezTo>
                    <a:cubicBezTo>
                      <a:pt x="324" y="425"/>
                      <a:pt x="324" y="425"/>
                      <a:pt x="324" y="432"/>
                    </a:cubicBezTo>
                    <a:cubicBezTo>
                      <a:pt x="324" y="432"/>
                      <a:pt x="324" y="432"/>
                      <a:pt x="328" y="433"/>
                    </a:cubicBezTo>
                    <a:cubicBezTo>
                      <a:pt x="328" y="433"/>
                      <a:pt x="328" y="433"/>
                      <a:pt x="330" y="431"/>
                    </a:cubicBezTo>
                    <a:cubicBezTo>
                      <a:pt x="330" y="431"/>
                      <a:pt x="330" y="431"/>
                      <a:pt x="331" y="428"/>
                    </a:cubicBezTo>
                    <a:cubicBezTo>
                      <a:pt x="331" y="428"/>
                      <a:pt x="331" y="428"/>
                      <a:pt x="334" y="429"/>
                    </a:cubicBezTo>
                    <a:cubicBezTo>
                      <a:pt x="334" y="429"/>
                      <a:pt x="334" y="429"/>
                      <a:pt x="336" y="433"/>
                    </a:cubicBezTo>
                    <a:cubicBezTo>
                      <a:pt x="336" y="433"/>
                      <a:pt x="336" y="433"/>
                      <a:pt x="336" y="443"/>
                    </a:cubicBezTo>
                    <a:cubicBezTo>
                      <a:pt x="336" y="443"/>
                      <a:pt x="336" y="443"/>
                      <a:pt x="335" y="448"/>
                    </a:cubicBezTo>
                    <a:cubicBezTo>
                      <a:pt x="335" y="448"/>
                      <a:pt x="335" y="448"/>
                      <a:pt x="339" y="450"/>
                    </a:cubicBezTo>
                    <a:cubicBezTo>
                      <a:pt x="339" y="450"/>
                      <a:pt x="339" y="450"/>
                      <a:pt x="344" y="450"/>
                    </a:cubicBezTo>
                    <a:cubicBezTo>
                      <a:pt x="344" y="450"/>
                      <a:pt x="344" y="450"/>
                      <a:pt x="348" y="452"/>
                    </a:cubicBezTo>
                    <a:cubicBezTo>
                      <a:pt x="348" y="452"/>
                      <a:pt x="348" y="452"/>
                      <a:pt x="353" y="456"/>
                    </a:cubicBezTo>
                    <a:cubicBezTo>
                      <a:pt x="353" y="456"/>
                      <a:pt x="353" y="456"/>
                      <a:pt x="357" y="457"/>
                    </a:cubicBezTo>
                    <a:cubicBezTo>
                      <a:pt x="357" y="457"/>
                      <a:pt x="357" y="457"/>
                      <a:pt x="356" y="467"/>
                    </a:cubicBezTo>
                    <a:cubicBezTo>
                      <a:pt x="356" y="467"/>
                      <a:pt x="356" y="467"/>
                      <a:pt x="356" y="472"/>
                    </a:cubicBezTo>
                    <a:cubicBezTo>
                      <a:pt x="356" y="472"/>
                      <a:pt x="356" y="472"/>
                      <a:pt x="352" y="473"/>
                    </a:cubicBezTo>
                    <a:cubicBezTo>
                      <a:pt x="352" y="473"/>
                      <a:pt x="352" y="473"/>
                      <a:pt x="354" y="478"/>
                    </a:cubicBezTo>
                    <a:cubicBezTo>
                      <a:pt x="354" y="478"/>
                      <a:pt x="354" y="478"/>
                      <a:pt x="351" y="482"/>
                    </a:cubicBezTo>
                    <a:cubicBezTo>
                      <a:pt x="351" y="482"/>
                      <a:pt x="351" y="482"/>
                      <a:pt x="353" y="483"/>
                    </a:cubicBezTo>
                    <a:cubicBezTo>
                      <a:pt x="353" y="483"/>
                      <a:pt x="353" y="483"/>
                      <a:pt x="356" y="482"/>
                    </a:cubicBezTo>
                    <a:cubicBezTo>
                      <a:pt x="356" y="482"/>
                      <a:pt x="356" y="482"/>
                      <a:pt x="361" y="485"/>
                    </a:cubicBezTo>
                    <a:cubicBezTo>
                      <a:pt x="361" y="485"/>
                      <a:pt x="361" y="485"/>
                      <a:pt x="364" y="483"/>
                    </a:cubicBezTo>
                    <a:cubicBezTo>
                      <a:pt x="364" y="483"/>
                      <a:pt x="364" y="483"/>
                      <a:pt x="369" y="485"/>
                    </a:cubicBezTo>
                    <a:cubicBezTo>
                      <a:pt x="369" y="485"/>
                      <a:pt x="369" y="485"/>
                      <a:pt x="372" y="485"/>
                    </a:cubicBezTo>
                    <a:cubicBezTo>
                      <a:pt x="372" y="485"/>
                      <a:pt x="372" y="485"/>
                      <a:pt x="377" y="489"/>
                    </a:cubicBezTo>
                    <a:cubicBezTo>
                      <a:pt x="377" y="489"/>
                      <a:pt x="377" y="489"/>
                      <a:pt x="381" y="492"/>
                    </a:cubicBezTo>
                    <a:cubicBezTo>
                      <a:pt x="381" y="492"/>
                      <a:pt x="381" y="492"/>
                      <a:pt x="383" y="496"/>
                    </a:cubicBezTo>
                    <a:cubicBezTo>
                      <a:pt x="383" y="496"/>
                      <a:pt x="383" y="496"/>
                      <a:pt x="385" y="499"/>
                    </a:cubicBezTo>
                    <a:cubicBezTo>
                      <a:pt x="385" y="499"/>
                      <a:pt x="385" y="499"/>
                      <a:pt x="390" y="496"/>
                    </a:cubicBezTo>
                    <a:cubicBezTo>
                      <a:pt x="390" y="496"/>
                      <a:pt x="390" y="496"/>
                      <a:pt x="394" y="494"/>
                    </a:cubicBezTo>
                    <a:cubicBezTo>
                      <a:pt x="394" y="494"/>
                      <a:pt x="394" y="494"/>
                      <a:pt x="398" y="496"/>
                    </a:cubicBezTo>
                    <a:cubicBezTo>
                      <a:pt x="398" y="496"/>
                      <a:pt x="398" y="496"/>
                      <a:pt x="399" y="501"/>
                    </a:cubicBezTo>
                    <a:cubicBezTo>
                      <a:pt x="399" y="501"/>
                      <a:pt x="399" y="501"/>
                      <a:pt x="395" y="505"/>
                    </a:cubicBezTo>
                    <a:cubicBezTo>
                      <a:pt x="395" y="505"/>
                      <a:pt x="395" y="505"/>
                      <a:pt x="395" y="509"/>
                    </a:cubicBezTo>
                    <a:cubicBezTo>
                      <a:pt x="395" y="509"/>
                      <a:pt x="395" y="509"/>
                      <a:pt x="392" y="513"/>
                    </a:cubicBezTo>
                    <a:cubicBezTo>
                      <a:pt x="392" y="513"/>
                      <a:pt x="392" y="513"/>
                      <a:pt x="392" y="516"/>
                    </a:cubicBezTo>
                    <a:cubicBezTo>
                      <a:pt x="392" y="516"/>
                      <a:pt x="392" y="516"/>
                      <a:pt x="386" y="519"/>
                    </a:cubicBezTo>
                    <a:cubicBezTo>
                      <a:pt x="386" y="519"/>
                      <a:pt x="386" y="519"/>
                      <a:pt x="384" y="528"/>
                    </a:cubicBezTo>
                    <a:cubicBezTo>
                      <a:pt x="384" y="528"/>
                      <a:pt x="384" y="528"/>
                      <a:pt x="379" y="531"/>
                    </a:cubicBezTo>
                    <a:cubicBezTo>
                      <a:pt x="379" y="531"/>
                      <a:pt x="379" y="531"/>
                      <a:pt x="376" y="535"/>
                    </a:cubicBezTo>
                    <a:cubicBezTo>
                      <a:pt x="376" y="535"/>
                      <a:pt x="376" y="535"/>
                      <a:pt x="376" y="542"/>
                    </a:cubicBezTo>
                    <a:cubicBezTo>
                      <a:pt x="432" y="535"/>
                      <a:pt x="432" y="535"/>
                      <a:pt x="432" y="535"/>
                    </a:cubicBezTo>
                    <a:cubicBezTo>
                      <a:pt x="453" y="535"/>
                      <a:pt x="453" y="535"/>
                      <a:pt x="453" y="535"/>
                    </a:cubicBezTo>
                    <a:cubicBezTo>
                      <a:pt x="453" y="492"/>
                      <a:pt x="453" y="492"/>
                      <a:pt x="453" y="492"/>
                    </a:cubicBezTo>
                    <a:cubicBezTo>
                      <a:pt x="442" y="481"/>
                      <a:pt x="442" y="481"/>
                      <a:pt x="442" y="481"/>
                    </a:cubicBezTo>
                    <a:cubicBezTo>
                      <a:pt x="442" y="470"/>
                      <a:pt x="442" y="470"/>
                      <a:pt x="442" y="470"/>
                    </a:cubicBezTo>
                    <a:cubicBezTo>
                      <a:pt x="486" y="470"/>
                      <a:pt x="486" y="470"/>
                      <a:pt x="486" y="470"/>
                    </a:cubicBezTo>
                    <a:cubicBezTo>
                      <a:pt x="496" y="460"/>
                      <a:pt x="496" y="460"/>
                      <a:pt x="496" y="460"/>
                    </a:cubicBezTo>
                    <a:cubicBezTo>
                      <a:pt x="496" y="417"/>
                      <a:pt x="496" y="417"/>
                      <a:pt x="496" y="417"/>
                    </a:cubicBezTo>
                    <a:lnTo>
                      <a:pt x="486" y="406"/>
                    </a:ln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ABDA1F0-38F0-65D5-C466-BAFF472801A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268" y="1436"/>
                <a:ext cx="121" cy="122"/>
              </a:xfrm>
              <a:custGeom>
                <a:avLst/>
                <a:gdLst/>
                <a:ahLst/>
                <a:cxnLst>
                  <a:cxn ang="0">
                    <a:pos x="6" y="75"/>
                  </a:cxn>
                  <a:cxn ang="0">
                    <a:pos x="0" y="72"/>
                  </a:cxn>
                  <a:cxn ang="0">
                    <a:pos x="227" y="122"/>
                  </a:cxn>
                  <a:cxn ang="0">
                    <a:pos x="218" y="127"/>
                  </a:cxn>
                  <a:cxn ang="0">
                    <a:pos x="214" y="120"/>
                  </a:cxn>
                  <a:cxn ang="0">
                    <a:pos x="206" y="113"/>
                  </a:cxn>
                  <a:cxn ang="0">
                    <a:pos x="197" y="111"/>
                  </a:cxn>
                  <a:cxn ang="0">
                    <a:pos x="190" y="110"/>
                  </a:cxn>
                  <a:cxn ang="0">
                    <a:pos x="185" y="110"/>
                  </a:cxn>
                  <a:cxn ang="0">
                    <a:pos x="185" y="101"/>
                  </a:cxn>
                  <a:cxn ang="0">
                    <a:pos x="189" y="95"/>
                  </a:cxn>
                  <a:cxn ang="0">
                    <a:pos x="187" y="84"/>
                  </a:cxn>
                  <a:cxn ang="0">
                    <a:pos x="177" y="78"/>
                  </a:cxn>
                  <a:cxn ang="0">
                    <a:pos x="169" y="76"/>
                  </a:cxn>
                  <a:cxn ang="0">
                    <a:pos x="170" y="61"/>
                  </a:cxn>
                  <a:cxn ang="0">
                    <a:pos x="165" y="56"/>
                  </a:cxn>
                  <a:cxn ang="0">
                    <a:pos x="161" y="61"/>
                  </a:cxn>
                  <a:cxn ang="0">
                    <a:pos x="157" y="53"/>
                  </a:cxn>
                  <a:cxn ang="0">
                    <a:pos x="158" y="35"/>
                  </a:cxn>
                  <a:cxn ang="0">
                    <a:pos x="154" y="32"/>
                  </a:cxn>
                  <a:cxn ang="0">
                    <a:pos x="147" y="32"/>
                  </a:cxn>
                  <a:cxn ang="0">
                    <a:pos x="137" y="32"/>
                  </a:cxn>
                  <a:cxn ang="0">
                    <a:pos x="126" y="27"/>
                  </a:cxn>
                  <a:cxn ang="0">
                    <a:pos x="131" y="20"/>
                  </a:cxn>
                  <a:cxn ang="0">
                    <a:pos x="130" y="12"/>
                  </a:cxn>
                  <a:cxn ang="0">
                    <a:pos x="122" y="0"/>
                  </a:cxn>
                  <a:cxn ang="0">
                    <a:pos x="115" y="6"/>
                  </a:cxn>
                  <a:cxn ang="0">
                    <a:pos x="104" y="13"/>
                  </a:cxn>
                  <a:cxn ang="0">
                    <a:pos x="96" y="15"/>
                  </a:cxn>
                  <a:cxn ang="0">
                    <a:pos x="89" y="13"/>
                  </a:cxn>
                  <a:cxn ang="0">
                    <a:pos x="91" y="22"/>
                  </a:cxn>
                  <a:cxn ang="0">
                    <a:pos x="101" y="27"/>
                  </a:cxn>
                  <a:cxn ang="0">
                    <a:pos x="97" y="33"/>
                  </a:cxn>
                  <a:cxn ang="0">
                    <a:pos x="100" y="40"/>
                  </a:cxn>
                  <a:cxn ang="0">
                    <a:pos x="99" y="46"/>
                  </a:cxn>
                  <a:cxn ang="0">
                    <a:pos x="92" y="49"/>
                  </a:cxn>
                  <a:cxn ang="0">
                    <a:pos x="88" y="45"/>
                  </a:cxn>
                  <a:cxn ang="0">
                    <a:pos x="70" y="59"/>
                  </a:cxn>
                  <a:cxn ang="0">
                    <a:pos x="73" y="71"/>
                  </a:cxn>
                  <a:cxn ang="0">
                    <a:pos x="45" y="74"/>
                  </a:cxn>
                  <a:cxn ang="0">
                    <a:pos x="14" y="72"/>
                  </a:cxn>
                  <a:cxn ang="0">
                    <a:pos x="6" y="75"/>
                  </a:cxn>
                  <a:cxn ang="0">
                    <a:pos x="6" y="141"/>
                  </a:cxn>
                  <a:cxn ang="0">
                    <a:pos x="14" y="155"/>
                  </a:cxn>
                  <a:cxn ang="0">
                    <a:pos x="27" y="173"/>
                  </a:cxn>
                  <a:cxn ang="0">
                    <a:pos x="50" y="175"/>
                  </a:cxn>
                  <a:cxn ang="0">
                    <a:pos x="60" y="211"/>
                  </a:cxn>
                  <a:cxn ang="0">
                    <a:pos x="60" y="237"/>
                  </a:cxn>
                  <a:cxn ang="0">
                    <a:pos x="92" y="226"/>
                  </a:cxn>
                  <a:cxn ang="0">
                    <a:pos x="138" y="205"/>
                  </a:cxn>
                  <a:cxn ang="0">
                    <a:pos x="146" y="184"/>
                  </a:cxn>
                  <a:cxn ang="0">
                    <a:pos x="189" y="173"/>
                  </a:cxn>
                  <a:cxn ang="0">
                    <a:pos x="209" y="163"/>
                  </a:cxn>
                  <a:cxn ang="0">
                    <a:pos x="217" y="156"/>
                  </a:cxn>
                  <a:cxn ang="0">
                    <a:pos x="225" y="144"/>
                  </a:cxn>
                  <a:cxn ang="0">
                    <a:pos x="228" y="137"/>
                  </a:cxn>
                  <a:cxn ang="0">
                    <a:pos x="232" y="129"/>
                  </a:cxn>
                </a:cxnLst>
                <a:rect l="0" t="0" r="r" b="b"/>
                <a:pathLst>
                  <a:path w="232" h="237">
                    <a:moveTo>
                      <a:pt x="0" y="72"/>
                    </a:moveTo>
                    <a:cubicBezTo>
                      <a:pt x="1" y="72"/>
                      <a:pt x="2" y="73"/>
                      <a:pt x="6" y="75"/>
                    </a:cubicBezTo>
                    <a:cubicBezTo>
                      <a:pt x="6" y="66"/>
                      <a:pt x="6" y="66"/>
                      <a:pt x="6" y="66"/>
                    </a:cubicBezTo>
                    <a:lnTo>
                      <a:pt x="0" y="72"/>
                    </a:lnTo>
                    <a:close/>
                    <a:moveTo>
                      <a:pt x="231" y="124"/>
                    </a:moveTo>
                    <a:cubicBezTo>
                      <a:pt x="227" y="122"/>
                      <a:pt x="227" y="122"/>
                      <a:pt x="227" y="122"/>
                    </a:cubicBezTo>
                    <a:cubicBezTo>
                      <a:pt x="223" y="124"/>
                      <a:pt x="223" y="124"/>
                      <a:pt x="223" y="124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6" y="124"/>
                      <a:pt x="216" y="124"/>
                      <a:pt x="216" y="124"/>
                    </a:cubicBezTo>
                    <a:cubicBezTo>
                      <a:pt x="214" y="120"/>
                      <a:pt x="214" y="120"/>
                      <a:pt x="214" y="120"/>
                    </a:cubicBezTo>
                    <a:cubicBezTo>
                      <a:pt x="210" y="117"/>
                      <a:pt x="210" y="117"/>
                      <a:pt x="210" y="117"/>
                    </a:cubicBezTo>
                    <a:cubicBezTo>
                      <a:pt x="206" y="113"/>
                      <a:pt x="206" y="113"/>
                      <a:pt x="206" y="113"/>
                    </a:cubicBezTo>
                    <a:cubicBezTo>
                      <a:pt x="202" y="113"/>
                      <a:pt x="202" y="113"/>
                      <a:pt x="202" y="113"/>
                    </a:cubicBezTo>
                    <a:cubicBezTo>
                      <a:pt x="197" y="111"/>
                      <a:pt x="197" y="111"/>
                      <a:pt x="197" y="111"/>
                    </a:cubicBezTo>
                    <a:cubicBezTo>
                      <a:pt x="195" y="113"/>
                      <a:pt x="195" y="113"/>
                      <a:pt x="195" y="113"/>
                    </a:cubicBezTo>
                    <a:cubicBezTo>
                      <a:pt x="190" y="110"/>
                      <a:pt x="190" y="110"/>
                      <a:pt x="190" y="110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187" y="106"/>
                      <a:pt x="187" y="106"/>
                      <a:pt x="187" y="106"/>
                    </a:cubicBezTo>
                    <a:cubicBezTo>
                      <a:pt x="185" y="101"/>
                      <a:pt x="185" y="101"/>
                      <a:pt x="185" y="101"/>
                    </a:cubicBezTo>
                    <a:cubicBezTo>
                      <a:pt x="189" y="100"/>
                      <a:pt x="189" y="100"/>
                      <a:pt x="189" y="100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77" y="78"/>
                      <a:pt x="177" y="78"/>
                      <a:pt x="177" y="78"/>
                    </a:cubicBezTo>
                    <a:cubicBezTo>
                      <a:pt x="172" y="78"/>
                      <a:pt x="172" y="78"/>
                      <a:pt x="172" y="78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1"/>
                      <a:pt x="169" y="71"/>
                      <a:pt x="169" y="71"/>
                    </a:cubicBezTo>
                    <a:cubicBezTo>
                      <a:pt x="170" y="61"/>
                      <a:pt x="170" y="61"/>
                      <a:pt x="170" y="61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5" y="56"/>
                      <a:pt x="165" y="56"/>
                      <a:pt x="165" y="56"/>
                    </a:cubicBezTo>
                    <a:cubicBezTo>
                      <a:pt x="163" y="59"/>
                      <a:pt x="163" y="59"/>
                      <a:pt x="163" y="59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7" y="53"/>
                      <a:pt x="157" y="53"/>
                      <a:pt x="157" y="53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8" y="35"/>
                      <a:pt x="158" y="35"/>
                      <a:pt x="15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26" y="27"/>
                      <a:pt x="126" y="27"/>
                      <a:pt x="126" y="27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7"/>
                      <a:pt x="131" y="17"/>
                      <a:pt x="131" y="17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9" y="46"/>
                      <a:pt x="99" y="46"/>
                      <a:pt x="99" y="46"/>
                    </a:cubicBezTo>
                    <a:cubicBezTo>
                      <a:pt x="96" y="47"/>
                      <a:pt x="96" y="47"/>
                      <a:pt x="96" y="47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8" y="76"/>
                      <a:pt x="7" y="76"/>
                      <a:pt x="6" y="75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4"/>
                      <a:pt x="14" y="155"/>
                      <a:pt x="14" y="155"/>
                    </a:cubicBezTo>
                    <a:cubicBezTo>
                      <a:pt x="14" y="155"/>
                      <a:pt x="15" y="155"/>
                      <a:pt x="16" y="156"/>
                    </a:cubicBezTo>
                    <a:cubicBezTo>
                      <a:pt x="27" y="173"/>
                      <a:pt x="27" y="173"/>
                      <a:pt x="27" y="173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8" y="173"/>
                      <a:pt x="49" y="174"/>
                      <a:pt x="50" y="175"/>
                    </a:cubicBezTo>
                    <a:cubicBezTo>
                      <a:pt x="59" y="201"/>
                      <a:pt x="59" y="201"/>
                      <a:pt x="59" y="201"/>
                    </a:cubicBezTo>
                    <a:cubicBezTo>
                      <a:pt x="59" y="205"/>
                      <a:pt x="60" y="208"/>
                      <a:pt x="60" y="211"/>
                    </a:cubicBezTo>
                    <a:cubicBezTo>
                      <a:pt x="60" y="229"/>
                      <a:pt x="60" y="229"/>
                      <a:pt x="60" y="229"/>
                    </a:cubicBezTo>
                    <a:cubicBezTo>
                      <a:pt x="60" y="237"/>
                      <a:pt x="60" y="237"/>
                      <a:pt x="60" y="237"/>
                    </a:cubicBezTo>
                    <a:cubicBezTo>
                      <a:pt x="76" y="232"/>
                      <a:pt x="76" y="232"/>
                      <a:pt x="76" y="232"/>
                    </a:cubicBezTo>
                    <a:cubicBezTo>
                      <a:pt x="92" y="226"/>
                      <a:pt x="92" y="226"/>
                      <a:pt x="92" y="226"/>
                    </a:cubicBezTo>
                    <a:cubicBezTo>
                      <a:pt x="103" y="205"/>
                      <a:pt x="103" y="205"/>
                      <a:pt x="103" y="205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46" y="205"/>
                      <a:pt x="146" y="205"/>
                      <a:pt x="146" y="20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78" y="184"/>
                      <a:pt x="178" y="184"/>
                      <a:pt x="178" y="184"/>
                    </a:cubicBezTo>
                    <a:cubicBezTo>
                      <a:pt x="189" y="173"/>
                      <a:pt x="189" y="173"/>
                      <a:pt x="189" y="173"/>
                    </a:cubicBezTo>
                    <a:cubicBezTo>
                      <a:pt x="210" y="170"/>
                      <a:pt x="210" y="170"/>
                      <a:pt x="210" y="170"/>
                    </a:cubicBezTo>
                    <a:cubicBezTo>
                      <a:pt x="209" y="163"/>
                      <a:pt x="209" y="163"/>
                      <a:pt x="209" y="163"/>
                    </a:cubicBezTo>
                    <a:cubicBezTo>
                      <a:pt x="213" y="159"/>
                      <a:pt x="213" y="159"/>
                      <a:pt x="213" y="159"/>
                    </a:cubicBezTo>
                    <a:cubicBezTo>
                      <a:pt x="217" y="156"/>
                      <a:pt x="217" y="156"/>
                      <a:pt x="217" y="156"/>
                    </a:cubicBezTo>
                    <a:cubicBezTo>
                      <a:pt x="219" y="147"/>
                      <a:pt x="219" y="147"/>
                      <a:pt x="219" y="147"/>
                    </a:cubicBezTo>
                    <a:cubicBezTo>
                      <a:pt x="225" y="144"/>
                      <a:pt x="225" y="144"/>
                      <a:pt x="225" y="144"/>
                    </a:cubicBezTo>
                    <a:cubicBezTo>
                      <a:pt x="225" y="141"/>
                      <a:pt x="225" y="141"/>
                      <a:pt x="225" y="141"/>
                    </a:cubicBezTo>
                    <a:cubicBezTo>
                      <a:pt x="228" y="137"/>
                      <a:pt x="228" y="137"/>
                      <a:pt x="228" y="137"/>
                    </a:cubicBezTo>
                    <a:cubicBezTo>
                      <a:pt x="229" y="133"/>
                      <a:pt x="229" y="133"/>
                      <a:pt x="229" y="133"/>
                    </a:cubicBezTo>
                    <a:cubicBezTo>
                      <a:pt x="232" y="129"/>
                      <a:pt x="232" y="129"/>
                      <a:pt x="232" y="129"/>
                    </a:cubicBezTo>
                    <a:cubicBezTo>
                      <a:pt x="231" y="124"/>
                      <a:pt x="231" y="124"/>
                      <a:pt x="231" y="124"/>
                    </a:cubicBezTo>
                    <a:close/>
                  </a:path>
                </a:pathLst>
              </a:custGeom>
              <a:grp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105CFD1-8BEC-37FC-2CBE-2B3EC27CA2E2}"/>
              </a:ext>
            </a:extLst>
          </p:cNvPr>
          <p:cNvGrpSpPr/>
          <p:nvPr/>
        </p:nvGrpSpPr>
        <p:grpSpPr>
          <a:xfrm>
            <a:off x="3984144" y="874816"/>
            <a:ext cx="4223713" cy="769441"/>
            <a:chOff x="4003705" y="1227254"/>
            <a:chExt cx="4223713" cy="769441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E8F611B-4C1E-8ECB-24A3-6834842E8CEF}"/>
                </a:ext>
              </a:extLst>
            </p:cNvPr>
            <p:cNvSpPr txBox="1"/>
            <p:nvPr/>
          </p:nvSpPr>
          <p:spPr>
            <a:xfrm>
              <a:off x="5802300" y="1427216"/>
              <a:ext cx="2425118" cy="36933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Wireless Subscriber Market</a:t>
              </a:r>
              <a:r>
                <a:rPr kumimoji="0" lang="en-US" sz="1200" u="none" strike="noStrike" kern="1200" cap="none" spc="0" normalizeH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Share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3741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TRAI Report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FD02312-75CA-D1EA-A87B-88A98D02FEC2}"/>
                </a:ext>
              </a:extLst>
            </p:cNvPr>
            <p:cNvSpPr txBox="1"/>
            <p:nvPr/>
          </p:nvSpPr>
          <p:spPr>
            <a:xfrm>
              <a:off x="4003705" y="1227254"/>
              <a:ext cx="1690298" cy="76944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31.4</a:t>
              </a:r>
              <a:r>
                <a:rPr kumimoji="0" lang="en-US" sz="5000" b="1" u="none" strike="noStrike" kern="1200" cap="none" spc="0" normalizeH="0" baseline="3000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DC506C9-9D42-F516-B834-A8F56A88E9DD}"/>
              </a:ext>
            </a:extLst>
          </p:cNvPr>
          <p:cNvGrpSpPr/>
          <p:nvPr/>
        </p:nvGrpSpPr>
        <p:grpSpPr>
          <a:xfrm>
            <a:off x="462361" y="1615664"/>
            <a:ext cx="11375767" cy="1882453"/>
            <a:chOff x="462361" y="1900679"/>
            <a:chExt cx="11375767" cy="1882453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49428E-017A-CC7B-31D9-5ACBF5E590DF}"/>
                </a:ext>
              </a:extLst>
            </p:cNvPr>
            <p:cNvSpPr txBox="1"/>
            <p:nvPr/>
          </p:nvSpPr>
          <p:spPr>
            <a:xfrm>
              <a:off x="462361" y="2859802"/>
              <a:ext cx="1906746" cy="923330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Subscriber Base Worldwide</a:t>
              </a:r>
            </a:p>
            <a:p>
              <a:pPr lvl="0" algn="r">
                <a:defRPr/>
              </a:pP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470+ Million subscriber base w/</a:t>
              </a:r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Million+  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 customers and growing every day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DCEBF2D-AF17-9852-7645-1DA11EFD8C06}"/>
                </a:ext>
              </a:extLst>
            </p:cNvPr>
            <p:cNvSpPr txBox="1"/>
            <p:nvPr/>
          </p:nvSpPr>
          <p:spPr>
            <a:xfrm>
              <a:off x="577582" y="2557085"/>
              <a:ext cx="1791525" cy="18466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Million People 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F16CA831-9430-AA3A-CD91-9950F42DD8D0}"/>
                </a:ext>
              </a:extLst>
            </p:cNvPr>
            <p:cNvSpPr txBox="1"/>
            <p:nvPr/>
          </p:nvSpPr>
          <p:spPr>
            <a:xfrm>
              <a:off x="678809" y="1900679"/>
              <a:ext cx="1690298" cy="76944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470+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DB49441D-F400-F1BF-C5EF-FB540C847159}"/>
                </a:ext>
              </a:extLst>
            </p:cNvPr>
            <p:cNvSpPr txBox="1"/>
            <p:nvPr/>
          </p:nvSpPr>
          <p:spPr>
            <a:xfrm>
              <a:off x="9528851" y="2859802"/>
              <a:ext cx="2309277" cy="923330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Data &amp;</a:t>
              </a:r>
              <a:r>
                <a:rPr kumimoji="0" lang="en-US" sz="1200" u="none" strike="noStrike" kern="1200" cap="none" spc="0" normalizeH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Voice</a:t>
              </a:r>
              <a:endParaRPr lang="en-US" sz="120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 Bn 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(Voice Minutes Carried), </a:t>
              </a:r>
              <a:b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100+ 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Countries DID and ITFS Services &amp; </a:t>
              </a:r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700+ 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Carrier Partnerships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3741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8AB112F7-C646-71AE-9AEA-6AEF0B1B8833}"/>
                </a:ext>
              </a:extLst>
            </p:cNvPr>
            <p:cNvSpPr txBox="1"/>
            <p:nvPr/>
          </p:nvSpPr>
          <p:spPr>
            <a:xfrm>
              <a:off x="9528852" y="2557085"/>
              <a:ext cx="1791525" cy="18466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Billion People 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2457E901-FF63-ADD4-70F1-8CF525FA90B6}"/>
                </a:ext>
              </a:extLst>
            </p:cNvPr>
            <p:cNvSpPr txBox="1"/>
            <p:nvPr/>
          </p:nvSpPr>
          <p:spPr>
            <a:xfrm>
              <a:off x="9528852" y="1900679"/>
              <a:ext cx="1690298" cy="76944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u="none" strike="noStrike" kern="1200" cap="none" spc="0" normalizeH="0" baseline="0" noProof="0" dirty="0">
                  <a:ln>
                    <a:noFill/>
                  </a:ln>
                  <a:solidFill>
                    <a:srgbClr val="3741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CB72F93-E7F4-E526-BBD6-210E4993E574}"/>
              </a:ext>
            </a:extLst>
          </p:cNvPr>
          <p:cNvGrpSpPr/>
          <p:nvPr/>
        </p:nvGrpSpPr>
        <p:grpSpPr>
          <a:xfrm>
            <a:off x="4763589" y="4153686"/>
            <a:ext cx="2664822" cy="333309"/>
            <a:chOff x="4600449" y="4115921"/>
            <a:chExt cx="2991702" cy="450590"/>
          </a:xfrm>
        </p:grpSpPr>
        <p:sp>
          <p:nvSpPr>
            <p:cNvPr id="208" name="Isosceles Triangle 207">
              <a:extLst>
                <a:ext uri="{FF2B5EF4-FFF2-40B4-BE49-F238E27FC236}">
                  <a16:creationId xmlns:a16="http://schemas.microsoft.com/office/drawing/2014/main" id="{71C709B4-45DA-2561-43ED-0D51F7B7BF52}"/>
                </a:ext>
              </a:extLst>
            </p:cNvPr>
            <p:cNvSpPr/>
            <p:nvPr/>
          </p:nvSpPr>
          <p:spPr>
            <a:xfrm>
              <a:off x="4600449" y="4121461"/>
              <a:ext cx="529490" cy="44505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B4291D0-CA73-95FE-AD55-E5157499DC90}"/>
                </a:ext>
              </a:extLst>
            </p:cNvPr>
            <p:cNvSpPr/>
            <p:nvPr/>
          </p:nvSpPr>
          <p:spPr>
            <a:xfrm>
              <a:off x="4867749" y="4115921"/>
              <a:ext cx="2456504" cy="445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889B34F9-660B-66FB-3846-3A5CE7C0DEDE}"/>
                </a:ext>
              </a:extLst>
            </p:cNvPr>
            <p:cNvSpPr/>
            <p:nvPr/>
          </p:nvSpPr>
          <p:spPr>
            <a:xfrm>
              <a:off x="7062661" y="4121461"/>
              <a:ext cx="529490" cy="44505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052FD35E-5C8A-F97F-6C7E-DCE12B8CE085}"/>
              </a:ext>
            </a:extLst>
          </p:cNvPr>
          <p:cNvSpPr txBox="1"/>
          <p:nvPr/>
        </p:nvSpPr>
        <p:spPr>
          <a:xfrm>
            <a:off x="5094514" y="4216167"/>
            <a:ext cx="200297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OPERATOR IN INDIA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82069E46-CCAD-86AF-6335-A3C197F33234}"/>
              </a:ext>
            </a:extLst>
          </p:cNvPr>
          <p:cNvSpPr txBox="1"/>
          <p:nvPr/>
        </p:nvSpPr>
        <p:spPr>
          <a:xfrm>
            <a:off x="642515" y="4967670"/>
            <a:ext cx="110056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in </a:t>
            </a:r>
            <a:b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Countries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7A9BA44-524B-8513-1B30-B6BF99706C3E}"/>
              </a:ext>
            </a:extLst>
          </p:cNvPr>
          <p:cNvSpPr txBox="1"/>
          <p:nvPr/>
        </p:nvSpPr>
        <p:spPr>
          <a:xfrm>
            <a:off x="2158554" y="4967670"/>
            <a:ext cx="129106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Cable Landing Stations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55B3DFB4-A2E3-28CE-8EDB-D612A6167BB7}"/>
              </a:ext>
            </a:extLst>
          </p:cNvPr>
          <p:cNvSpPr txBox="1"/>
          <p:nvPr/>
        </p:nvSpPr>
        <p:spPr>
          <a:xfrm>
            <a:off x="3865093" y="4967670"/>
            <a:ext cx="120810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and Global POPs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4AF43E4-0066-3D27-5BA1-6B898EB514A0}"/>
              </a:ext>
            </a:extLst>
          </p:cNvPr>
          <p:cNvSpPr txBox="1"/>
          <p:nvPr/>
        </p:nvSpPr>
        <p:spPr>
          <a:xfrm>
            <a:off x="5488679" y="4967670"/>
            <a:ext cx="1666875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Service Portfolio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B2C &amp; B2B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8EBAEFE-BBEC-6A3D-7393-AE5725E34A98}"/>
              </a:ext>
            </a:extLst>
          </p:cNvPr>
          <p:cNvSpPr txBox="1"/>
          <p:nvPr/>
        </p:nvSpPr>
        <p:spPr>
          <a:xfrm>
            <a:off x="7571033" y="4967670"/>
            <a:ext cx="132021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75,000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VSAT Terminals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810663E-2F65-630E-948C-CBDBE17A3E4D}"/>
              </a:ext>
            </a:extLst>
          </p:cNvPr>
          <p:cNvSpPr txBox="1"/>
          <p:nvPr/>
        </p:nvSpPr>
        <p:spPr>
          <a:xfrm>
            <a:off x="9306729" y="4967670"/>
            <a:ext cx="22427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Country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Network Across </a:t>
            </a: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Continents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F12AFC4-DB1D-10AB-8A71-AA4668F10CB3}"/>
              </a:ext>
            </a:extLst>
          </p:cNvPr>
          <p:cNvGrpSpPr/>
          <p:nvPr/>
        </p:nvGrpSpPr>
        <p:grpSpPr>
          <a:xfrm>
            <a:off x="1021345" y="4482210"/>
            <a:ext cx="9578212" cy="281282"/>
            <a:chOff x="1021345" y="4408309"/>
            <a:chExt cx="9578212" cy="353622"/>
          </a:xfrm>
          <a:gradFill>
            <a:gsLst>
              <a:gs pos="100000">
                <a:schemeClr val="tx1">
                  <a:alpha val="0"/>
                </a:schemeClr>
              </a:gs>
              <a:gs pos="0">
                <a:srgbClr val="374150"/>
              </a:gs>
            </a:gsLst>
            <a:lin ang="16200000" scaled="1"/>
          </a:gradFill>
        </p:grpSpPr>
        <p:sp>
          <p:nvSpPr>
            <p:cNvPr id="224" name="Arrow: Down 223">
              <a:extLst>
                <a:ext uri="{FF2B5EF4-FFF2-40B4-BE49-F238E27FC236}">
                  <a16:creationId xmlns:a16="http://schemas.microsoft.com/office/drawing/2014/main" id="{89F75332-EE08-2765-A1FE-F8C57AF5B16A}"/>
                </a:ext>
              </a:extLst>
            </p:cNvPr>
            <p:cNvSpPr/>
            <p:nvPr/>
          </p:nvSpPr>
          <p:spPr>
            <a:xfrm>
              <a:off x="1021345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5" name="Arrow: Down 224">
              <a:extLst>
                <a:ext uri="{FF2B5EF4-FFF2-40B4-BE49-F238E27FC236}">
                  <a16:creationId xmlns:a16="http://schemas.microsoft.com/office/drawing/2014/main" id="{8DCE0B45-9B9F-843F-6F09-C61C8627BE46}"/>
                </a:ext>
              </a:extLst>
            </p:cNvPr>
            <p:cNvSpPr/>
            <p:nvPr/>
          </p:nvSpPr>
          <p:spPr>
            <a:xfrm>
              <a:off x="2632634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6" name="Arrow: Down 225">
              <a:extLst>
                <a:ext uri="{FF2B5EF4-FFF2-40B4-BE49-F238E27FC236}">
                  <a16:creationId xmlns:a16="http://schemas.microsoft.com/office/drawing/2014/main" id="{FC338ABD-2605-8C33-61F5-4B7CC6DC33C9}"/>
                </a:ext>
              </a:extLst>
            </p:cNvPr>
            <p:cNvSpPr/>
            <p:nvPr/>
          </p:nvSpPr>
          <p:spPr>
            <a:xfrm>
              <a:off x="4297696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7" name="Arrow: Down 226">
              <a:extLst>
                <a:ext uri="{FF2B5EF4-FFF2-40B4-BE49-F238E27FC236}">
                  <a16:creationId xmlns:a16="http://schemas.microsoft.com/office/drawing/2014/main" id="{5A34C9FA-F1A4-636D-EEEA-DC70C8841651}"/>
                </a:ext>
              </a:extLst>
            </p:cNvPr>
            <p:cNvSpPr/>
            <p:nvPr/>
          </p:nvSpPr>
          <p:spPr>
            <a:xfrm>
              <a:off x="6150666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8" name="Arrow: Down 227">
              <a:extLst>
                <a:ext uri="{FF2B5EF4-FFF2-40B4-BE49-F238E27FC236}">
                  <a16:creationId xmlns:a16="http://schemas.microsoft.com/office/drawing/2014/main" id="{2CA9836A-B410-6D89-AC36-7686DA5A0A9E}"/>
                </a:ext>
              </a:extLst>
            </p:cNvPr>
            <p:cNvSpPr/>
            <p:nvPr/>
          </p:nvSpPr>
          <p:spPr>
            <a:xfrm>
              <a:off x="8059691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9" name="Arrow: Down 228">
              <a:extLst>
                <a:ext uri="{FF2B5EF4-FFF2-40B4-BE49-F238E27FC236}">
                  <a16:creationId xmlns:a16="http://schemas.microsoft.com/office/drawing/2014/main" id="{784DA49F-5AB6-1D41-9A49-BD2D9947751F}"/>
                </a:ext>
              </a:extLst>
            </p:cNvPr>
            <p:cNvSpPr/>
            <p:nvPr/>
          </p:nvSpPr>
          <p:spPr>
            <a:xfrm>
              <a:off x="10256657" y="4408309"/>
              <a:ext cx="342900" cy="3536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35" name="Graphic 234" descr="Users outline">
            <a:extLst>
              <a:ext uri="{FF2B5EF4-FFF2-40B4-BE49-F238E27FC236}">
                <a16:creationId xmlns:a16="http://schemas.microsoft.com/office/drawing/2014/main" id="{54F06249-9993-EFEE-4A6D-5DEF2FCA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9558" y="5733809"/>
            <a:ext cx="914400" cy="914400"/>
          </a:xfrm>
          <a:prstGeom prst="rect">
            <a:avLst/>
          </a:prstGeom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A200CCC7-EE36-6FFF-10D0-8FE866B05868}"/>
              </a:ext>
            </a:extLst>
          </p:cNvPr>
          <p:cNvSpPr txBox="1"/>
          <p:nvPr/>
        </p:nvSpPr>
        <p:spPr>
          <a:xfrm>
            <a:off x="1612830" y="6083287"/>
            <a:ext cx="113951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248" name="Arrow: Down 247">
            <a:extLst>
              <a:ext uri="{FF2B5EF4-FFF2-40B4-BE49-F238E27FC236}">
                <a16:creationId xmlns:a16="http://schemas.microsoft.com/office/drawing/2014/main" id="{FC046456-94D9-9488-6D11-FF84861863B5}"/>
              </a:ext>
            </a:extLst>
          </p:cNvPr>
          <p:cNvSpPr/>
          <p:nvPr/>
        </p:nvSpPr>
        <p:spPr>
          <a:xfrm rot="16200000">
            <a:off x="2878182" y="5826648"/>
            <a:ext cx="654796" cy="728723"/>
          </a:xfrm>
          <a:prstGeom prst="downArrow">
            <a:avLst/>
          </a:prstGeom>
          <a:gradFill>
            <a:gsLst>
              <a:gs pos="100000">
                <a:srgbClr val="374150">
                  <a:alpha val="0"/>
                </a:srgbClr>
              </a:gs>
              <a:gs pos="0">
                <a:srgbClr val="374150">
                  <a:lumMod val="85000"/>
                  <a:lumOff val="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48CDC7B2-8366-E2E1-3A4E-0E729CF61CAB}"/>
              </a:ext>
            </a:extLst>
          </p:cNvPr>
          <p:cNvGrpSpPr/>
          <p:nvPr/>
        </p:nvGrpSpPr>
        <p:grpSpPr>
          <a:xfrm>
            <a:off x="3658813" y="5946939"/>
            <a:ext cx="1363447" cy="488141"/>
            <a:chOff x="4027703" y="5844802"/>
            <a:chExt cx="1363447" cy="488141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79F1382-104D-33B5-70FE-8BF647512DF1}"/>
                </a:ext>
              </a:extLst>
            </p:cNvPr>
            <p:cNvSpPr txBox="1"/>
            <p:nvPr/>
          </p:nvSpPr>
          <p:spPr>
            <a:xfrm>
              <a:off x="4027703" y="5844802"/>
              <a:ext cx="1105142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  <a:r>
                <a:rPr kumimoji="0" lang="en-US" sz="2000" b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36E081E1-C7B8-AFD4-F162-F7910FB52B4F}"/>
                </a:ext>
              </a:extLst>
            </p:cNvPr>
            <p:cNvSpPr txBox="1"/>
            <p:nvPr/>
          </p:nvSpPr>
          <p:spPr>
            <a:xfrm>
              <a:off x="4027703" y="6132888"/>
              <a:ext cx="1363447" cy="20005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Enterprise &amp; Govt.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DD880113-E50E-94D9-9C28-F2477CD1DD9B}"/>
              </a:ext>
            </a:extLst>
          </p:cNvPr>
          <p:cNvGrpSpPr/>
          <p:nvPr/>
        </p:nvGrpSpPr>
        <p:grpSpPr>
          <a:xfrm>
            <a:off x="5928727" y="5946939"/>
            <a:ext cx="2483523" cy="488141"/>
            <a:chOff x="6241377" y="5844802"/>
            <a:chExt cx="2483523" cy="488141"/>
          </a:xfrm>
        </p:grpSpPr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BCD57C19-469F-2EDC-F5EC-2E314D32BB8D}"/>
                </a:ext>
              </a:extLst>
            </p:cNvPr>
            <p:cNvSpPr txBox="1"/>
            <p:nvPr/>
          </p:nvSpPr>
          <p:spPr>
            <a:xfrm>
              <a:off x="6241377" y="5844802"/>
              <a:ext cx="1105142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45%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61B2364-5867-41AD-74FB-8DABEFC4A251}"/>
                </a:ext>
              </a:extLst>
            </p:cNvPr>
            <p:cNvSpPr txBox="1"/>
            <p:nvPr/>
          </p:nvSpPr>
          <p:spPr>
            <a:xfrm>
              <a:off x="6241377" y="6132888"/>
              <a:ext cx="2483523" cy="20005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13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1,200+ </a:t>
              </a:r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Carrier Partnership</a:t>
              </a: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60CBD67A-3324-4BBB-6BED-F33CA0C454EB}"/>
              </a:ext>
            </a:extLst>
          </p:cNvPr>
          <p:cNvGrpSpPr/>
          <p:nvPr/>
        </p:nvGrpSpPr>
        <p:grpSpPr>
          <a:xfrm>
            <a:off x="9318718" y="5946939"/>
            <a:ext cx="2265558" cy="488141"/>
            <a:chOff x="9054706" y="5940372"/>
            <a:chExt cx="2265558" cy="488141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CF0683C7-7B64-8C62-C41B-26C1478D3146}"/>
                </a:ext>
              </a:extLst>
            </p:cNvPr>
            <p:cNvSpPr txBox="1"/>
            <p:nvPr/>
          </p:nvSpPr>
          <p:spPr>
            <a:xfrm>
              <a:off x="9054706" y="5940372"/>
              <a:ext cx="1320333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1Mn+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6AA23C6-F88F-79C4-D4A5-E5889768F592}"/>
                </a:ext>
              </a:extLst>
            </p:cNvPr>
            <p:cNvSpPr txBox="1"/>
            <p:nvPr/>
          </p:nvSpPr>
          <p:spPr>
            <a:xfrm>
              <a:off x="9054706" y="6228458"/>
              <a:ext cx="2265558" cy="20005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 and Medium Enterprises</a:t>
              </a:r>
            </a:p>
          </p:txBody>
        </p:sp>
      </p:grpSp>
      <p:sp>
        <p:nvSpPr>
          <p:cNvPr id="257" name="Arrow: Down 256">
            <a:extLst>
              <a:ext uri="{FF2B5EF4-FFF2-40B4-BE49-F238E27FC236}">
                <a16:creationId xmlns:a16="http://schemas.microsoft.com/office/drawing/2014/main" id="{58ED0019-00AE-48A3-4679-02022D149C8B}"/>
              </a:ext>
            </a:extLst>
          </p:cNvPr>
          <p:cNvSpPr/>
          <p:nvPr/>
        </p:nvSpPr>
        <p:spPr>
          <a:xfrm rot="16200000">
            <a:off x="5148096" y="5826648"/>
            <a:ext cx="654796" cy="728723"/>
          </a:xfrm>
          <a:prstGeom prst="downArrow">
            <a:avLst/>
          </a:prstGeom>
          <a:gradFill>
            <a:gsLst>
              <a:gs pos="100000">
                <a:srgbClr val="374150">
                  <a:alpha val="0"/>
                </a:srgbClr>
              </a:gs>
              <a:gs pos="0">
                <a:srgbClr val="374150">
                  <a:lumMod val="85000"/>
                  <a:lumOff val="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8" name="Arrow: Down 257">
            <a:extLst>
              <a:ext uri="{FF2B5EF4-FFF2-40B4-BE49-F238E27FC236}">
                <a16:creationId xmlns:a16="http://schemas.microsoft.com/office/drawing/2014/main" id="{BEE064FC-8F82-59FE-15FB-DDD7AE045311}"/>
              </a:ext>
            </a:extLst>
          </p:cNvPr>
          <p:cNvSpPr/>
          <p:nvPr/>
        </p:nvSpPr>
        <p:spPr>
          <a:xfrm rot="16200000">
            <a:off x="8538085" y="5826648"/>
            <a:ext cx="654796" cy="728722"/>
          </a:xfrm>
          <a:prstGeom prst="downArrow">
            <a:avLst/>
          </a:prstGeom>
          <a:gradFill>
            <a:gsLst>
              <a:gs pos="100000">
                <a:srgbClr val="374150">
                  <a:alpha val="0"/>
                </a:srgbClr>
              </a:gs>
              <a:gs pos="0">
                <a:srgbClr val="374150">
                  <a:lumMod val="85000"/>
                  <a:lumOff val="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AF6F6F8-7BC2-0ACC-84C4-92BE409BB793}"/>
              </a:ext>
            </a:extLst>
          </p:cNvPr>
          <p:cNvCxnSpPr>
            <a:cxnSpLocks/>
          </p:cNvCxnSpPr>
          <p:nvPr/>
        </p:nvCxnSpPr>
        <p:spPr>
          <a:xfrm>
            <a:off x="605225" y="5608320"/>
            <a:ext cx="10981551" cy="0"/>
          </a:xfrm>
          <a:prstGeom prst="line">
            <a:avLst/>
          </a:prstGeom>
          <a:ln>
            <a:solidFill>
              <a:srgbClr val="374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34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aphic 186">
            <a:extLst>
              <a:ext uri="{FF2B5EF4-FFF2-40B4-BE49-F238E27FC236}">
                <a16:creationId xmlns:a16="http://schemas.microsoft.com/office/drawing/2014/main" id="{3D9D302E-3B3E-1917-FD68-8EC063231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953" t="15911" r="11094" b="6180"/>
          <a:stretch/>
        </p:blipFill>
        <p:spPr>
          <a:xfrm>
            <a:off x="67734" y="-227121"/>
            <a:ext cx="12192000" cy="5039499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B9F586C0-3BF6-11D8-E5D5-764632577AEA}"/>
              </a:ext>
            </a:extLst>
          </p:cNvPr>
          <p:cNvSpPr txBox="1"/>
          <p:nvPr/>
        </p:nvSpPr>
        <p:spPr>
          <a:xfrm>
            <a:off x="4314825" y="6330911"/>
            <a:ext cx="356235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N" sz="1800" b="1" i="0" u="none" strike="noStrike" baseline="0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#GoForGrowthWithAirtel</a:t>
            </a:r>
            <a:endParaRPr lang="en-IN" b="1" dirty="0">
              <a:solidFill>
                <a:srgbClr val="374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CA460E0F-5D82-04C8-8949-7D8EA58D713E}"/>
              </a:ext>
            </a:extLst>
          </p:cNvPr>
          <p:cNvGrpSpPr/>
          <p:nvPr/>
        </p:nvGrpSpPr>
        <p:grpSpPr>
          <a:xfrm>
            <a:off x="1323975" y="4982688"/>
            <a:ext cx="9544050" cy="1164112"/>
            <a:chOff x="1323975" y="5062281"/>
            <a:chExt cx="9544050" cy="1164112"/>
          </a:xfrm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726AE632-A257-E942-C3E6-EED0B5FFC1EA}"/>
                </a:ext>
              </a:extLst>
            </p:cNvPr>
            <p:cNvSpPr/>
            <p:nvPr/>
          </p:nvSpPr>
          <p:spPr>
            <a:xfrm>
              <a:off x="1323975" y="5062281"/>
              <a:ext cx="9544050" cy="11641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3B5C5C3-4BAC-0897-F852-C52C6B740741}"/>
                </a:ext>
              </a:extLst>
            </p:cNvPr>
            <p:cNvGrpSpPr/>
            <p:nvPr/>
          </p:nvGrpSpPr>
          <p:grpSpPr>
            <a:xfrm>
              <a:off x="1482328" y="5169336"/>
              <a:ext cx="2767012" cy="987744"/>
              <a:chOff x="314325" y="5263336"/>
              <a:chExt cx="2767012" cy="987744"/>
            </a:xfrm>
          </p:grpSpPr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07FCA4DF-6C7B-3932-0B07-ED1822278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395412" y="5263336"/>
                <a:ext cx="438150" cy="438150"/>
              </a:xfrm>
              <a:prstGeom prst="rect">
                <a:avLst/>
              </a:prstGeom>
            </p:spPr>
          </p:pic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9535E3AA-38AF-D100-04DC-A032702BBEEA}"/>
                  </a:ext>
                </a:extLst>
              </p:cNvPr>
              <p:cNvSpPr txBox="1"/>
              <p:nvPr/>
            </p:nvSpPr>
            <p:spPr>
              <a:xfrm>
                <a:off x="314325" y="5758637"/>
                <a:ext cx="276701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/>
                <a:r>
                  <a:rPr lang="en-IN" b="1" dirty="0"/>
                  <a:t>4,00,000+</a:t>
                </a:r>
                <a:r>
                  <a:rPr lang="en-IN" sz="1400" b="0" i="0" u="none" strike="noStrike" baseline="0" dirty="0">
                    <a:solidFill>
                      <a:srgbClr val="374150"/>
                    </a:solidFill>
                    <a:latin typeface="Arial"/>
                    <a:cs typeface="Arial"/>
                  </a:rPr>
                  <a:t> Route KMS Across</a:t>
                </a:r>
              </a:p>
              <a:p>
                <a:pPr algn="ctr"/>
                <a:r>
                  <a:rPr lang="en-IN" sz="1400" b="1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r>
                  <a:rPr lang="en-IN" sz="1400" b="0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Countries &amp; </a:t>
                </a:r>
                <a:r>
                  <a:rPr lang="en-IN" sz="1400" b="1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IN" sz="1400" b="0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Continents</a:t>
                </a:r>
                <a:endParaRPr lang="en-IN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ED59432-B54C-342D-BEC5-AE0D3744626E}"/>
                </a:ext>
              </a:extLst>
            </p:cNvPr>
            <p:cNvGrpSpPr/>
            <p:nvPr/>
          </p:nvGrpSpPr>
          <p:grpSpPr>
            <a:xfrm>
              <a:off x="4627959" y="5193149"/>
              <a:ext cx="1597026" cy="710744"/>
              <a:chOff x="3803650" y="5287149"/>
              <a:chExt cx="1597026" cy="710744"/>
            </a:xfrm>
          </p:grpSpPr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BC98C6CB-38EA-334E-F9EC-917ADFA0DC0D}"/>
                  </a:ext>
                </a:extLst>
              </p:cNvPr>
              <p:cNvSpPr txBox="1"/>
              <p:nvPr/>
            </p:nvSpPr>
            <p:spPr>
              <a:xfrm>
                <a:off x="3803650" y="5782449"/>
                <a:ext cx="1597026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IN" sz="1400" b="1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65+ </a:t>
                </a:r>
                <a:r>
                  <a:rPr lang="en-IN" sz="1400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 </a:t>
                </a:r>
                <a:r>
                  <a:rPr lang="en-IN" sz="1400" i="0" u="none" strike="noStrike" baseline="0" dirty="0" err="1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PoPs</a:t>
                </a:r>
                <a:endParaRPr lang="en-IN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334A2CBD-17B0-9E25-C2CB-1DEE2167D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4406901" y="5287149"/>
                <a:ext cx="390525" cy="39052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533B1C0-9A00-B1D4-C965-1702F01E11DE}"/>
                </a:ext>
              </a:extLst>
            </p:cNvPr>
            <p:cNvGrpSpPr/>
            <p:nvPr/>
          </p:nvGrpSpPr>
          <p:grpSpPr>
            <a:xfrm>
              <a:off x="6770291" y="5169336"/>
              <a:ext cx="2060576" cy="734557"/>
              <a:chOff x="6559550" y="5263336"/>
              <a:chExt cx="2060576" cy="734557"/>
            </a:xfrm>
          </p:grpSpPr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31B633E-C6D0-C99A-2EAF-E39034111EB0}"/>
                  </a:ext>
                </a:extLst>
              </p:cNvPr>
              <p:cNvSpPr txBox="1"/>
              <p:nvPr/>
            </p:nvSpPr>
            <p:spPr>
              <a:xfrm>
                <a:off x="6559550" y="5782449"/>
                <a:ext cx="20605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IN" sz="1400" b="1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</a:t>
                </a:r>
                <a:r>
                  <a:rPr lang="en-IN" sz="1400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 Presence</a:t>
                </a:r>
                <a:endParaRPr lang="en-IN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38DA3CC6-D05B-2CCB-52D3-A51E18765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418388" y="5263336"/>
                <a:ext cx="342900" cy="4381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8BE4153-EBF0-9196-47B1-4C163265CF40}"/>
                </a:ext>
              </a:extLst>
            </p:cNvPr>
            <p:cNvGrpSpPr/>
            <p:nvPr/>
          </p:nvGrpSpPr>
          <p:grpSpPr>
            <a:xfrm>
              <a:off x="9376173" y="5193149"/>
              <a:ext cx="1323976" cy="710744"/>
              <a:chOff x="9915525" y="5287149"/>
              <a:chExt cx="1323976" cy="710744"/>
            </a:xfrm>
          </p:grpSpPr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0F7AC58A-B249-37B0-393D-E9E76BDC7409}"/>
                  </a:ext>
                </a:extLst>
              </p:cNvPr>
              <p:cNvSpPr txBox="1"/>
              <p:nvPr/>
            </p:nvSpPr>
            <p:spPr>
              <a:xfrm>
                <a:off x="9915525" y="5782449"/>
                <a:ext cx="13239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IN" sz="1400" b="1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30+ </a:t>
                </a:r>
                <a:r>
                  <a:rPr lang="en-IN" sz="1400" i="0" u="none" strike="noStrike" baseline="0" dirty="0">
                    <a:solidFill>
                      <a:srgbClr val="374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Satellites</a:t>
                </a:r>
                <a:endParaRPr lang="en-IN" sz="1400" dirty="0">
                  <a:solidFill>
                    <a:srgbClr val="3741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F58476C8-F5A4-44ED-3501-1E0DA1BBE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82250" y="5287149"/>
                <a:ext cx="390525" cy="390525"/>
              </a:xfrm>
              <a:prstGeom prst="rect">
                <a:avLst/>
              </a:prstGeom>
            </p:spPr>
          </p:pic>
        </p:grp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2DEDDE73-C51B-5604-1F9C-19F4CBC7BEBC}"/>
                </a:ext>
              </a:extLst>
            </p:cNvPr>
            <p:cNvCxnSpPr/>
            <p:nvPr/>
          </p:nvCxnSpPr>
          <p:spPr>
            <a:xfrm>
              <a:off x="4355306" y="5169336"/>
              <a:ext cx="0" cy="869514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D5DB470-BA30-1F4F-BAB8-6290504F193B}"/>
                </a:ext>
              </a:extLst>
            </p:cNvPr>
            <p:cNvCxnSpPr/>
            <p:nvPr/>
          </p:nvCxnSpPr>
          <p:spPr>
            <a:xfrm>
              <a:off x="6497638" y="5169336"/>
              <a:ext cx="0" cy="869514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F7659C43-B2BC-55F7-F1DB-380C5E33CF3F}"/>
                </a:ext>
              </a:extLst>
            </p:cNvPr>
            <p:cNvCxnSpPr/>
            <p:nvPr/>
          </p:nvCxnSpPr>
          <p:spPr>
            <a:xfrm>
              <a:off x="9103520" y="5169336"/>
              <a:ext cx="0" cy="869514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Title 1">
            <a:extLst>
              <a:ext uri="{FF2B5EF4-FFF2-40B4-BE49-F238E27FC236}">
                <a16:creationId xmlns:a16="http://schemas.microsoft.com/office/drawing/2014/main" id="{D4489BEA-602F-50F2-6E76-75701525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114" y="4466497"/>
            <a:ext cx="6879772" cy="415498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Airtel Cable System Offerings</a:t>
            </a:r>
          </a:p>
        </p:txBody>
      </p:sp>
    </p:spTree>
    <p:extLst>
      <p:ext uri="{BB962C8B-B14F-4D97-AF65-F5344CB8AC3E}">
        <p14:creationId xmlns:p14="http://schemas.microsoft.com/office/powerpoint/2010/main" val="385311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024A19C5-624E-CFC7-90D2-706A3361090D}"/>
              </a:ext>
            </a:extLst>
          </p:cNvPr>
          <p:cNvSpPr/>
          <p:nvPr/>
        </p:nvSpPr>
        <p:spPr>
          <a:xfrm>
            <a:off x="397401" y="927842"/>
            <a:ext cx="11397198" cy="5565031"/>
          </a:xfrm>
          <a:prstGeom prst="roundRect">
            <a:avLst>
              <a:gd name="adj" fmla="val 6362"/>
            </a:avLst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i="0" u="none" strike="noStrike" kern="1200" normalizeH="0" baseline="0" noProof="0">
              <a:solidFill>
                <a:schemeClr val="tx1"/>
              </a:solidFill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60E7B-65EB-9BBD-825C-BF8F5802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56" y="271549"/>
            <a:ext cx="9950450" cy="443198"/>
          </a:xfrm>
        </p:spPr>
        <p:txBody>
          <a:bodyPr/>
          <a:lstStyle/>
          <a:p>
            <a:r>
              <a:rPr lang="en-US" sz="3199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Tondo Signage"/>
                <a:ea typeface="Tondo" charset="0"/>
                <a:cs typeface="Tondo" charset="0"/>
              </a:rPr>
              <a:t>Airtel cable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FBC73-C8EF-FDC7-EA48-28C23E16C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0994" y="6520637"/>
            <a:ext cx="724268" cy="1866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/>
            <a:fld id="{6032CA26-C1CC-4617-876D-621EFCA9C4EB}" type="slidenum">
              <a:rPr lang="en-IN" sz="1100" noProof="0" smtClean="0">
                <a:solidFill>
                  <a:schemeClr val="tx1"/>
                </a:solidFill>
              </a:rPr>
              <a:pPr lvl="0"/>
              <a:t>4</a:t>
            </a:fld>
            <a:endParaRPr lang="en-IN" sz="1100" noProof="0">
              <a:solidFill>
                <a:schemeClr val="tx1"/>
              </a:solidFill>
            </a:endParaRP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8F98437-72D0-F629-1A48-FD1F5D9FF7ED}"/>
              </a:ext>
            </a:extLst>
          </p:cNvPr>
          <p:cNvSpPr/>
          <p:nvPr/>
        </p:nvSpPr>
        <p:spPr>
          <a:xfrm>
            <a:off x="602679" y="1118558"/>
            <a:ext cx="10986642" cy="1717239"/>
          </a:xfrm>
          <a:prstGeom prst="roundRect">
            <a:avLst>
              <a:gd name="adj" fmla="val 991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normalizeH="0" baseline="0" noProof="0">
              <a:solidFill>
                <a:schemeClr val="tx1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4AECA3-4D50-1C1D-5378-1A018E8A06CA}"/>
              </a:ext>
            </a:extLst>
          </p:cNvPr>
          <p:cNvSpPr/>
          <p:nvPr/>
        </p:nvSpPr>
        <p:spPr>
          <a:xfrm>
            <a:off x="602679" y="1402359"/>
            <a:ext cx="10986640" cy="7092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i="0" u="none" strike="noStrike" kern="1200" normalizeH="0" baseline="0" noProof="0">
              <a:solidFill>
                <a:schemeClr val="tx1"/>
              </a:solidFill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3857-1CC4-6B6C-FCDC-6201585A8C0A}"/>
              </a:ext>
            </a:extLst>
          </p:cNvPr>
          <p:cNvSpPr txBox="1"/>
          <p:nvPr/>
        </p:nvSpPr>
        <p:spPr>
          <a:xfrm>
            <a:off x="1232764" y="1249129"/>
            <a:ext cx="1981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uLnTx/>
                <a:uFillTx/>
                <a:latin typeface="Arial" panose="020B0604020202020204"/>
                <a:ea typeface="+mn-ea"/>
                <a:cs typeface="+mn-cs"/>
              </a:rPr>
              <a:t>34+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A93C5-3300-EDC3-F699-C7A2911CD1DF}"/>
              </a:ext>
            </a:extLst>
          </p:cNvPr>
          <p:cNvSpPr txBox="1"/>
          <p:nvPr/>
        </p:nvSpPr>
        <p:spPr>
          <a:xfrm>
            <a:off x="1042746" y="2089706"/>
            <a:ext cx="2397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114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  <a:p>
            <a:pPr algn="ctr" defTabSz="55114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Cables capacities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071AD9-717C-AB29-BE81-4DF0BFCFD296}"/>
              </a:ext>
            </a:extLst>
          </p:cNvPr>
          <p:cNvSpPr txBox="1"/>
          <p:nvPr/>
        </p:nvSpPr>
        <p:spPr>
          <a:xfrm>
            <a:off x="4349830" y="1249129"/>
            <a:ext cx="246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r>
              <a:rPr kumimoji="0" lang="en-US" sz="3600" b="1" i="0" u="none" strike="noStrike" kern="1200" normalizeH="0" baseline="0" noProof="0" dirty="0">
                <a:uLnTx/>
                <a:uFillTx/>
                <a:latin typeface="Arial" panose="020B0604020202020204"/>
                <a:ea typeface="+mn-ea"/>
                <a:cs typeface="+mn-cs"/>
              </a:rPr>
              <a:t> CLS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AE5A28-07BD-1C90-99BA-53C519D45A44}"/>
              </a:ext>
            </a:extLst>
          </p:cNvPr>
          <p:cNvSpPr txBox="1"/>
          <p:nvPr/>
        </p:nvSpPr>
        <p:spPr>
          <a:xfrm>
            <a:off x="8132125" y="1249129"/>
            <a:ext cx="246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normalizeH="0" baseline="0" noProof="0" dirty="0">
                <a:uLnTx/>
                <a:uFillTx/>
                <a:latin typeface="Arial" panose="020B0604020202020204"/>
                <a:ea typeface="+mn-ea"/>
                <a:cs typeface="+mn-cs"/>
              </a:rPr>
              <a:t> Min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0EA5B1-3F69-D423-02B7-DE9CEDE334E0}"/>
              </a:ext>
            </a:extLst>
          </p:cNvPr>
          <p:cNvSpPr txBox="1"/>
          <p:nvPr/>
        </p:nvSpPr>
        <p:spPr>
          <a:xfrm>
            <a:off x="8163414" y="2089706"/>
            <a:ext cx="2397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114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paths on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route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47E5679-9FAC-773A-1327-2B2573E8F20D}"/>
              </a:ext>
            </a:extLst>
          </p:cNvPr>
          <p:cNvCxnSpPr/>
          <p:nvPr/>
        </p:nvCxnSpPr>
        <p:spPr>
          <a:xfrm>
            <a:off x="3842795" y="1271709"/>
            <a:ext cx="0" cy="1394598"/>
          </a:xfrm>
          <a:prstGeom prst="straightConnector1">
            <a:avLst/>
          </a:prstGeom>
          <a:ln w="38100" cap="rnd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17C4FE-942E-40ED-4D8A-51B1125A4533}"/>
              </a:ext>
            </a:extLst>
          </p:cNvPr>
          <p:cNvCxnSpPr/>
          <p:nvPr/>
        </p:nvCxnSpPr>
        <p:spPr>
          <a:xfrm>
            <a:off x="7465671" y="1271709"/>
            <a:ext cx="0" cy="1394598"/>
          </a:xfrm>
          <a:prstGeom prst="straightConnector1">
            <a:avLst/>
          </a:prstGeom>
          <a:ln w="38100" cap="rnd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45171C-B02E-16B8-C7DA-8A36D781560C}"/>
              </a:ext>
            </a:extLst>
          </p:cNvPr>
          <p:cNvCxnSpPr>
            <a:cxnSpLocks/>
          </p:cNvCxnSpPr>
          <p:nvPr/>
        </p:nvCxnSpPr>
        <p:spPr>
          <a:xfrm flipH="1">
            <a:off x="396875" y="3085210"/>
            <a:ext cx="11397724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B9B0D09B-5F28-7771-AE09-C65648FE771B}"/>
              </a:ext>
            </a:extLst>
          </p:cNvPr>
          <p:cNvSpPr/>
          <p:nvPr/>
        </p:nvSpPr>
        <p:spPr>
          <a:xfrm>
            <a:off x="2493885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D827897-A25C-3CB2-DE25-9CD7325A2A9C}"/>
              </a:ext>
            </a:extLst>
          </p:cNvPr>
          <p:cNvSpPr/>
          <p:nvPr/>
        </p:nvSpPr>
        <p:spPr>
          <a:xfrm>
            <a:off x="10882621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8BDA88F-4E8C-BA42-C290-47BE81D33737}"/>
              </a:ext>
            </a:extLst>
          </p:cNvPr>
          <p:cNvSpPr/>
          <p:nvPr/>
        </p:nvSpPr>
        <p:spPr>
          <a:xfrm>
            <a:off x="3891369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F38BB3F-D5B3-E172-3B9B-BFB74D0B4600}"/>
              </a:ext>
            </a:extLst>
          </p:cNvPr>
          <p:cNvSpPr/>
          <p:nvPr/>
        </p:nvSpPr>
        <p:spPr>
          <a:xfrm>
            <a:off x="5285131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790532-148D-0AA5-8B72-A0A58EE9F26D}"/>
              </a:ext>
            </a:extLst>
          </p:cNvPr>
          <p:cNvSpPr/>
          <p:nvPr/>
        </p:nvSpPr>
        <p:spPr>
          <a:xfrm>
            <a:off x="8049227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4107F1D-68E6-AE58-897C-5FCB695E5B38}"/>
              </a:ext>
            </a:extLst>
          </p:cNvPr>
          <p:cNvSpPr/>
          <p:nvPr/>
        </p:nvSpPr>
        <p:spPr>
          <a:xfrm>
            <a:off x="9433531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0835F61-3B85-68B8-2E13-2053223DE628}"/>
              </a:ext>
            </a:extLst>
          </p:cNvPr>
          <p:cNvSpPr/>
          <p:nvPr/>
        </p:nvSpPr>
        <p:spPr>
          <a:xfrm>
            <a:off x="1093232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7F6545A-F6AE-C62F-0A54-72BC1155697B}"/>
              </a:ext>
            </a:extLst>
          </p:cNvPr>
          <p:cNvSpPr/>
          <p:nvPr/>
        </p:nvSpPr>
        <p:spPr>
          <a:xfrm>
            <a:off x="6652408" y="2986558"/>
            <a:ext cx="203176" cy="202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1141">
              <a:defRPr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5607A169-1F04-6ED8-419A-802B211DF82F}"/>
              </a:ext>
            </a:extLst>
          </p:cNvPr>
          <p:cNvSpPr/>
          <p:nvPr/>
        </p:nvSpPr>
        <p:spPr>
          <a:xfrm rot="5400000">
            <a:off x="1585701" y="4472171"/>
            <a:ext cx="2135105" cy="9755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C343A547-FC04-6A46-DE0F-9A0E77D3C7C7}"/>
              </a:ext>
            </a:extLst>
          </p:cNvPr>
          <p:cNvSpPr/>
          <p:nvPr/>
        </p:nvSpPr>
        <p:spPr>
          <a:xfrm rot="5400000">
            <a:off x="9512407" y="5155961"/>
            <a:ext cx="98824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B2814A02-FDBB-751F-1EA5-72FFD58E19D6}"/>
              </a:ext>
            </a:extLst>
          </p:cNvPr>
          <p:cNvSpPr/>
          <p:nvPr/>
        </p:nvSpPr>
        <p:spPr>
          <a:xfrm rot="5413949">
            <a:off x="1165559" y="3830437"/>
            <a:ext cx="97465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A78C9CE-F1C4-3A46-F626-D07D8ACB9631}"/>
              </a:ext>
            </a:extLst>
          </p:cNvPr>
          <p:cNvSpPr/>
          <p:nvPr/>
        </p:nvSpPr>
        <p:spPr>
          <a:xfrm>
            <a:off x="603023" y="3954600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SMW4</a:t>
            </a: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3903127E-D576-CBAC-9D61-9D477374663E}"/>
              </a:ext>
            </a:extLst>
          </p:cNvPr>
          <p:cNvSpPr/>
          <p:nvPr/>
        </p:nvSpPr>
        <p:spPr>
          <a:xfrm rot="5383202">
            <a:off x="1186130" y="4289152"/>
            <a:ext cx="56322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F8D0C5DD-64E1-3990-B4E9-7D3119AD6531}"/>
              </a:ext>
            </a:extLst>
          </p:cNvPr>
          <p:cNvSpPr/>
          <p:nvPr/>
        </p:nvSpPr>
        <p:spPr>
          <a:xfrm>
            <a:off x="605050" y="4370813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IMEWE</a:t>
            </a: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75BB6548-DB9B-EC1D-371F-9B4D7BB186B7}"/>
              </a:ext>
            </a:extLst>
          </p:cNvPr>
          <p:cNvSpPr/>
          <p:nvPr/>
        </p:nvSpPr>
        <p:spPr>
          <a:xfrm rot="5400000">
            <a:off x="1188504" y="4704005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EB2CE93-D488-BC26-5C92-40344D175C39}"/>
              </a:ext>
            </a:extLst>
          </p:cNvPr>
          <p:cNvSpPr/>
          <p:nvPr/>
        </p:nvSpPr>
        <p:spPr>
          <a:xfrm>
            <a:off x="605050" y="478430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3035F98-3CC5-6A7A-0861-2DD1CAF0703B}"/>
              </a:ext>
            </a:extLst>
          </p:cNvPr>
          <p:cNvSpPr/>
          <p:nvPr/>
        </p:nvSpPr>
        <p:spPr>
          <a:xfrm>
            <a:off x="1973350" y="3906486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936BF1E-5435-4384-EB11-2C44B41B4721}"/>
              </a:ext>
            </a:extLst>
          </p:cNvPr>
          <p:cNvSpPr/>
          <p:nvPr/>
        </p:nvSpPr>
        <p:spPr>
          <a:xfrm>
            <a:off x="1973350" y="4365092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Bangladesh 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B99C215A-FFCA-05CD-CABB-5D8A28BC02A0}"/>
              </a:ext>
            </a:extLst>
          </p:cNvPr>
          <p:cNvSpPr/>
          <p:nvPr/>
        </p:nvSpPr>
        <p:spPr>
          <a:xfrm>
            <a:off x="1973350" y="4823700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Bhutan 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34D33EBB-1B98-7B5D-67F4-A3ADCB9151C4}"/>
              </a:ext>
            </a:extLst>
          </p:cNvPr>
          <p:cNvSpPr/>
          <p:nvPr/>
        </p:nvSpPr>
        <p:spPr>
          <a:xfrm rot="5400000">
            <a:off x="3951617" y="3806219"/>
            <a:ext cx="92894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6EA1FF1-64E5-3643-CF46-0C1583029AA0}"/>
              </a:ext>
            </a:extLst>
          </p:cNvPr>
          <p:cNvSpPr/>
          <p:nvPr/>
        </p:nvSpPr>
        <p:spPr>
          <a:xfrm>
            <a:off x="3387810" y="391857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Seacom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0A7E45CC-D714-055F-9DE6-88E72C26FB69}"/>
              </a:ext>
            </a:extLst>
          </p:cNvPr>
          <p:cNvSpPr/>
          <p:nvPr/>
        </p:nvSpPr>
        <p:spPr>
          <a:xfrm rot="5400000">
            <a:off x="3951617" y="4219713"/>
            <a:ext cx="92894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BB6E3263-A84B-E8D2-0BEB-6165AA21D59C}"/>
              </a:ext>
            </a:extLst>
          </p:cNvPr>
          <p:cNvSpPr/>
          <p:nvPr/>
        </p:nvSpPr>
        <p:spPr>
          <a:xfrm>
            <a:off x="3387810" y="4349300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Eassy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74B470FB-61F7-1CCB-8257-BBFAABE42266}"/>
              </a:ext>
            </a:extLst>
          </p:cNvPr>
          <p:cNvSpPr/>
          <p:nvPr/>
        </p:nvSpPr>
        <p:spPr>
          <a:xfrm rot="5400000">
            <a:off x="3971264" y="4682494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11CFEB8-11AC-AE83-2852-C1EDED27730B}"/>
              </a:ext>
            </a:extLst>
          </p:cNvPr>
          <p:cNvSpPr/>
          <p:nvPr/>
        </p:nvSpPr>
        <p:spPr>
          <a:xfrm>
            <a:off x="3387810" y="4780028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612B60C0-324A-383C-2ABF-DE6AEEB849F1}"/>
              </a:ext>
            </a:extLst>
          </p:cNvPr>
          <p:cNvSpPr/>
          <p:nvPr/>
        </p:nvSpPr>
        <p:spPr>
          <a:xfrm rot="5400000">
            <a:off x="5342997" y="3806219"/>
            <a:ext cx="92894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DFDB037-A1C0-41CE-A9FC-863BA6CE99BC}"/>
              </a:ext>
            </a:extLst>
          </p:cNvPr>
          <p:cNvSpPr/>
          <p:nvPr/>
        </p:nvSpPr>
        <p:spPr>
          <a:xfrm>
            <a:off x="4779190" y="3935810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Mainone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B15D0089-4E71-002D-8812-8F12B2CCE3C6}"/>
              </a:ext>
            </a:extLst>
          </p:cNvPr>
          <p:cNvSpPr/>
          <p:nvPr/>
        </p:nvSpPr>
        <p:spPr>
          <a:xfrm rot="5400000">
            <a:off x="5342997" y="4254180"/>
            <a:ext cx="92894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F4A8886-011D-FFA0-0656-4AA14405CAA0}"/>
              </a:ext>
            </a:extLst>
          </p:cNvPr>
          <p:cNvSpPr/>
          <p:nvPr/>
        </p:nvSpPr>
        <p:spPr>
          <a:xfrm>
            <a:off x="4779190" y="4383769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Glo1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8310A37A-4E75-03C1-D1AC-5641E7AFB67A}"/>
              </a:ext>
            </a:extLst>
          </p:cNvPr>
          <p:cNvSpPr/>
          <p:nvPr/>
        </p:nvSpPr>
        <p:spPr>
          <a:xfrm rot="5400000">
            <a:off x="5362644" y="4716962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42605A21-1CCF-53DE-12A1-4EA4FE3430DE}"/>
              </a:ext>
            </a:extLst>
          </p:cNvPr>
          <p:cNvSpPr/>
          <p:nvPr/>
        </p:nvSpPr>
        <p:spPr>
          <a:xfrm>
            <a:off x="4779190" y="4797262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WACS</a:t>
            </a:r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33B3A14F-731B-2942-A733-E590A0EBEA55}"/>
              </a:ext>
            </a:extLst>
          </p:cNvPr>
          <p:cNvSpPr/>
          <p:nvPr/>
        </p:nvSpPr>
        <p:spPr>
          <a:xfrm rot="5400000">
            <a:off x="6731413" y="3831797"/>
            <a:ext cx="98823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20B44D72-FC1F-E07C-5ABB-85389C5D3F54}"/>
              </a:ext>
            </a:extLst>
          </p:cNvPr>
          <p:cNvSpPr/>
          <p:nvPr/>
        </p:nvSpPr>
        <p:spPr>
          <a:xfrm>
            <a:off x="6170571" y="3957319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 14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9E53B9BC-D45B-85DF-4A6E-D378FB02B534}"/>
              </a:ext>
            </a:extLst>
          </p:cNvPr>
          <p:cNvSpPr/>
          <p:nvPr/>
        </p:nvSpPr>
        <p:spPr>
          <a:xfrm rot="5400000">
            <a:off x="6754025" y="4290513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416E3CA-4652-25C0-CE1D-A13563045F0F}"/>
              </a:ext>
            </a:extLst>
          </p:cNvPr>
          <p:cNvSpPr/>
          <p:nvPr/>
        </p:nvSpPr>
        <p:spPr>
          <a:xfrm>
            <a:off x="6170571" y="4370813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Hibernia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CC73CB12-430F-90E6-A512-9C0749E16D72}"/>
              </a:ext>
            </a:extLst>
          </p:cNvPr>
          <p:cNvSpPr/>
          <p:nvPr/>
        </p:nvSpPr>
        <p:spPr>
          <a:xfrm rot="5400000">
            <a:off x="6754025" y="4704005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4B1617CB-5966-7A64-E0F0-E2DC930DA699}"/>
              </a:ext>
            </a:extLst>
          </p:cNvPr>
          <p:cNvSpPr/>
          <p:nvPr/>
        </p:nvSpPr>
        <p:spPr>
          <a:xfrm>
            <a:off x="6170571" y="478430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E689E0E9-FB08-3A99-D19C-E4E2AD407003}"/>
              </a:ext>
            </a:extLst>
          </p:cNvPr>
          <p:cNvSpPr/>
          <p:nvPr/>
        </p:nvSpPr>
        <p:spPr>
          <a:xfrm rot="5400000">
            <a:off x="8122794" y="3831797"/>
            <a:ext cx="98823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E7FFF4D2-10A8-935F-D142-5814D1234F70}"/>
              </a:ext>
            </a:extLst>
          </p:cNvPr>
          <p:cNvSpPr/>
          <p:nvPr/>
        </p:nvSpPr>
        <p:spPr>
          <a:xfrm>
            <a:off x="7561952" y="3957319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i2i</a:t>
            </a:r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CC1F3844-5700-CE31-B182-4827EAFE7D3B}"/>
              </a:ext>
            </a:extLst>
          </p:cNvPr>
          <p:cNvSpPr/>
          <p:nvPr/>
        </p:nvSpPr>
        <p:spPr>
          <a:xfrm rot="5400000">
            <a:off x="8145405" y="4290513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6AB70FB5-48DF-63B5-E728-6CEEED2DA34A}"/>
              </a:ext>
            </a:extLst>
          </p:cNvPr>
          <p:cNvSpPr/>
          <p:nvPr/>
        </p:nvSpPr>
        <p:spPr>
          <a:xfrm>
            <a:off x="7561952" y="4370813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SMW4</a:t>
            </a: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FB546EAE-2614-5917-9B63-75226ACD57C4}"/>
              </a:ext>
            </a:extLst>
          </p:cNvPr>
          <p:cNvSpPr/>
          <p:nvPr/>
        </p:nvSpPr>
        <p:spPr>
          <a:xfrm rot="5400000">
            <a:off x="8145405" y="4704005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C50D8F9C-6A22-6A5C-6CC3-12BD73122B7D}"/>
              </a:ext>
            </a:extLst>
          </p:cNvPr>
          <p:cNvSpPr/>
          <p:nvPr/>
        </p:nvSpPr>
        <p:spPr>
          <a:xfrm>
            <a:off x="7561952" y="478430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i2i Backup</a:t>
            </a:r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772BA5CE-3C05-30DC-C735-01BFA745593C}"/>
              </a:ext>
            </a:extLst>
          </p:cNvPr>
          <p:cNvSpPr/>
          <p:nvPr/>
        </p:nvSpPr>
        <p:spPr>
          <a:xfrm rot="5400000">
            <a:off x="9512408" y="3831797"/>
            <a:ext cx="98823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8E0862C0-CD7F-4B7E-2C9B-F9936BF0CE53}"/>
              </a:ext>
            </a:extLst>
          </p:cNvPr>
          <p:cNvSpPr/>
          <p:nvPr/>
        </p:nvSpPr>
        <p:spPr>
          <a:xfrm>
            <a:off x="8951565" y="3957319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</a:t>
            </a:r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9B05EE0E-B269-8167-BB02-3D5F7B6898D2}"/>
              </a:ext>
            </a:extLst>
          </p:cNvPr>
          <p:cNvSpPr/>
          <p:nvPr/>
        </p:nvSpPr>
        <p:spPr>
          <a:xfrm rot="5400000">
            <a:off x="9530884" y="4294648"/>
            <a:ext cx="61871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40E76344-90B9-ED9F-F912-C0DF852821A8}"/>
              </a:ext>
            </a:extLst>
          </p:cNvPr>
          <p:cNvSpPr/>
          <p:nvPr/>
        </p:nvSpPr>
        <p:spPr>
          <a:xfrm>
            <a:off x="8951565" y="4379083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C2C</a:t>
            </a:r>
          </a:p>
        </p:txBody>
      </p:sp>
      <p:sp>
        <p:nvSpPr>
          <p:cNvPr id="105" name="Right Arrow 104">
            <a:extLst>
              <a:ext uri="{FF2B5EF4-FFF2-40B4-BE49-F238E27FC236}">
                <a16:creationId xmlns:a16="http://schemas.microsoft.com/office/drawing/2014/main" id="{02AD0BA4-EE8F-E99C-2D52-A9D4825A9978}"/>
              </a:ext>
            </a:extLst>
          </p:cNvPr>
          <p:cNvSpPr/>
          <p:nvPr/>
        </p:nvSpPr>
        <p:spPr>
          <a:xfrm rot="5400000">
            <a:off x="9535019" y="4712277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C2F70529-9AAC-7FB8-800B-96CB3EF3DD67}"/>
              </a:ext>
            </a:extLst>
          </p:cNvPr>
          <p:cNvSpPr/>
          <p:nvPr/>
        </p:nvSpPr>
        <p:spPr>
          <a:xfrm>
            <a:off x="8951565" y="479257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SJC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304E6374-EF07-FCEF-ACED-D071D190FEAC}"/>
              </a:ext>
            </a:extLst>
          </p:cNvPr>
          <p:cNvSpPr/>
          <p:nvPr/>
        </p:nvSpPr>
        <p:spPr>
          <a:xfrm>
            <a:off x="605050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IND-ME-EU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C061FC6-9B8A-4815-B0A9-5BFFF43A72A3}"/>
              </a:ext>
            </a:extLst>
          </p:cNvPr>
          <p:cNvSpPr/>
          <p:nvPr/>
        </p:nvSpPr>
        <p:spPr>
          <a:xfrm>
            <a:off x="1996429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SAARC (T)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F1E905FC-1586-D723-CABE-9E6E307EEEAB}"/>
              </a:ext>
            </a:extLst>
          </p:cNvPr>
          <p:cNvSpPr/>
          <p:nvPr/>
        </p:nvSpPr>
        <p:spPr>
          <a:xfrm>
            <a:off x="3387810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East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DF317B88-CCC3-D63F-A390-40AB603138CB}"/>
              </a:ext>
            </a:extLst>
          </p:cNvPr>
          <p:cNvSpPr/>
          <p:nvPr/>
        </p:nvSpPr>
        <p:spPr>
          <a:xfrm>
            <a:off x="4779190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West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1CDB15A-6B11-88AA-9F93-499D93F955B5}"/>
              </a:ext>
            </a:extLst>
          </p:cNvPr>
          <p:cNvSpPr/>
          <p:nvPr/>
        </p:nvSpPr>
        <p:spPr>
          <a:xfrm>
            <a:off x="6170571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649234FE-9295-EF9D-4D46-457C75A3DC2A}"/>
              </a:ext>
            </a:extLst>
          </p:cNvPr>
          <p:cNvSpPr/>
          <p:nvPr/>
        </p:nvSpPr>
        <p:spPr>
          <a:xfrm>
            <a:off x="7561952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IND-SNG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B7795C52-9745-44F4-2F74-21F72B811D86}"/>
              </a:ext>
            </a:extLst>
          </p:cNvPr>
          <p:cNvSpPr/>
          <p:nvPr/>
        </p:nvSpPr>
        <p:spPr>
          <a:xfrm>
            <a:off x="8951565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SNG-HK/JP/US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E8AB573D-13AE-414B-76E0-3D4F3CED1D31}"/>
              </a:ext>
            </a:extLst>
          </p:cNvPr>
          <p:cNvSpPr/>
          <p:nvPr/>
        </p:nvSpPr>
        <p:spPr>
          <a:xfrm>
            <a:off x="10356762" y="3278645"/>
            <a:ext cx="1220508" cy="4810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JP-US</a:t>
            </a:r>
          </a:p>
        </p:txBody>
      </p: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094C06CD-9725-EAC9-6E7A-5398979569F5}"/>
              </a:ext>
            </a:extLst>
          </p:cNvPr>
          <p:cNvSpPr/>
          <p:nvPr/>
        </p:nvSpPr>
        <p:spPr>
          <a:xfrm rot="5400000">
            <a:off x="10917605" y="3831797"/>
            <a:ext cx="98823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F99E454A-1A73-832D-320A-FA0BE9013FA8}"/>
              </a:ext>
            </a:extLst>
          </p:cNvPr>
          <p:cNvSpPr/>
          <p:nvPr/>
        </p:nvSpPr>
        <p:spPr>
          <a:xfrm>
            <a:off x="10356762" y="3957319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Unity</a:t>
            </a:r>
          </a:p>
        </p:txBody>
      </p:sp>
      <p:sp>
        <p:nvSpPr>
          <p:cNvPr id="110" name="Right Arrow 109">
            <a:extLst>
              <a:ext uri="{FF2B5EF4-FFF2-40B4-BE49-F238E27FC236}">
                <a16:creationId xmlns:a16="http://schemas.microsoft.com/office/drawing/2014/main" id="{99EB5242-78DE-4380-C8A3-11371672FCE5}"/>
              </a:ext>
            </a:extLst>
          </p:cNvPr>
          <p:cNvSpPr/>
          <p:nvPr/>
        </p:nvSpPr>
        <p:spPr>
          <a:xfrm rot="5400000">
            <a:off x="10940216" y="4290513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6FF56495-F4EF-17A2-6DCB-8B55476BB234}"/>
              </a:ext>
            </a:extLst>
          </p:cNvPr>
          <p:cNvSpPr/>
          <p:nvPr/>
        </p:nvSpPr>
        <p:spPr>
          <a:xfrm>
            <a:off x="10356762" y="4370813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NCP</a:t>
            </a:r>
          </a:p>
        </p:txBody>
      </p:sp>
      <p:sp>
        <p:nvSpPr>
          <p:cNvPr id="112" name="Right Arrow 111">
            <a:extLst>
              <a:ext uri="{FF2B5EF4-FFF2-40B4-BE49-F238E27FC236}">
                <a16:creationId xmlns:a16="http://schemas.microsoft.com/office/drawing/2014/main" id="{F8517D89-DAE4-0298-DEE6-914BAF18D6FB}"/>
              </a:ext>
            </a:extLst>
          </p:cNvPr>
          <p:cNvSpPr/>
          <p:nvPr/>
        </p:nvSpPr>
        <p:spPr>
          <a:xfrm rot="5400000">
            <a:off x="10940216" y="4704005"/>
            <a:ext cx="53600" cy="53397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4E89C352-01E3-E358-6509-A859BBB529CE}"/>
              </a:ext>
            </a:extLst>
          </p:cNvPr>
          <p:cNvSpPr/>
          <p:nvPr/>
        </p:nvSpPr>
        <p:spPr>
          <a:xfrm>
            <a:off x="10356762" y="4784305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</a:p>
        </p:txBody>
      </p:sp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57878FD2-6D9C-F6C3-A7BA-40E29EADD92E}"/>
              </a:ext>
            </a:extLst>
          </p:cNvPr>
          <p:cNvSpPr/>
          <p:nvPr/>
        </p:nvSpPr>
        <p:spPr>
          <a:xfrm>
            <a:off x="8951565" y="5686056"/>
            <a:ext cx="1220509" cy="2883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AAG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51D69B0C-E1C3-941E-4704-D8FED44E776C}"/>
              </a:ext>
            </a:extLst>
          </p:cNvPr>
          <p:cNvSpPr/>
          <p:nvPr/>
        </p:nvSpPr>
        <p:spPr>
          <a:xfrm>
            <a:off x="1985220" y="5279458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Mayanmar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7249822E-2041-698B-09CC-FD6067C8FF44}"/>
              </a:ext>
            </a:extLst>
          </p:cNvPr>
          <p:cNvSpPr/>
          <p:nvPr/>
        </p:nvSpPr>
        <p:spPr>
          <a:xfrm>
            <a:off x="602679" y="5195063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</a:t>
            </a:r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E01B8A06-A547-5DC1-26A3-20E0A0688EC6}"/>
              </a:ext>
            </a:extLst>
          </p:cNvPr>
          <p:cNvSpPr/>
          <p:nvPr/>
        </p:nvSpPr>
        <p:spPr>
          <a:xfrm rot="5400000">
            <a:off x="1186132" y="5114761"/>
            <a:ext cx="53600" cy="53398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FE6E8465-B57A-42B0-E984-14403B3E01AB}"/>
              </a:ext>
            </a:extLst>
          </p:cNvPr>
          <p:cNvSpPr/>
          <p:nvPr/>
        </p:nvSpPr>
        <p:spPr>
          <a:xfrm>
            <a:off x="605047" y="5588497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BBG</a:t>
            </a:r>
          </a:p>
        </p:txBody>
      </p:sp>
      <p:sp>
        <p:nvSpPr>
          <p:cNvPr id="118" name="Right Arrow 117">
            <a:extLst>
              <a:ext uri="{FF2B5EF4-FFF2-40B4-BE49-F238E27FC236}">
                <a16:creationId xmlns:a16="http://schemas.microsoft.com/office/drawing/2014/main" id="{492A7098-F85C-0CF9-AC37-E9865033F5A2}"/>
              </a:ext>
            </a:extLst>
          </p:cNvPr>
          <p:cNvSpPr/>
          <p:nvPr/>
        </p:nvSpPr>
        <p:spPr>
          <a:xfrm rot="5400000">
            <a:off x="1204408" y="5534996"/>
            <a:ext cx="53600" cy="53398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C5FA7728-0B65-790B-7319-4C8C541C7E99}"/>
              </a:ext>
            </a:extLst>
          </p:cNvPr>
          <p:cNvSpPr/>
          <p:nvPr/>
        </p:nvSpPr>
        <p:spPr>
          <a:xfrm>
            <a:off x="605047" y="5999247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GBI</a:t>
            </a:r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BE9AE919-28E8-80FF-7965-1C5A3428956F}"/>
              </a:ext>
            </a:extLst>
          </p:cNvPr>
          <p:cNvSpPr/>
          <p:nvPr/>
        </p:nvSpPr>
        <p:spPr>
          <a:xfrm rot="5400000">
            <a:off x="1206551" y="5927915"/>
            <a:ext cx="53600" cy="53398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9702FCC4-B5D9-EA88-E7B3-85E2888AEE5E}"/>
              </a:ext>
            </a:extLst>
          </p:cNvPr>
          <p:cNvSpPr/>
          <p:nvPr/>
        </p:nvSpPr>
        <p:spPr>
          <a:xfrm>
            <a:off x="6184367" y="5194086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TGN</a:t>
            </a:r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371B9B53-1ED7-7CCF-DD44-43AE47D61806}"/>
              </a:ext>
            </a:extLst>
          </p:cNvPr>
          <p:cNvSpPr/>
          <p:nvPr/>
        </p:nvSpPr>
        <p:spPr>
          <a:xfrm rot="5400000">
            <a:off x="6781968" y="5112543"/>
            <a:ext cx="53600" cy="53398"/>
          </a:xfrm>
          <a:prstGeom prst="rightArrow">
            <a:avLst>
              <a:gd name="adj1" fmla="val 66700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83FAB93E-DAF0-75B1-286C-B92BB839A85F}"/>
              </a:ext>
            </a:extLst>
          </p:cNvPr>
          <p:cNvSpPr/>
          <p:nvPr/>
        </p:nvSpPr>
        <p:spPr>
          <a:xfrm>
            <a:off x="7561950" y="5224428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BBG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9A8E1792-83C9-5343-CDF7-32274349E18A}"/>
              </a:ext>
            </a:extLst>
          </p:cNvPr>
          <p:cNvSpPr/>
          <p:nvPr/>
        </p:nvSpPr>
        <p:spPr>
          <a:xfrm>
            <a:off x="10356762" y="5230797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</a:t>
            </a:r>
          </a:p>
        </p:txBody>
      </p:sp>
      <p:sp>
        <p:nvSpPr>
          <p:cNvPr id="125" name="Rounded Rectangle 4">
            <a:extLst>
              <a:ext uri="{FF2B5EF4-FFF2-40B4-BE49-F238E27FC236}">
                <a16:creationId xmlns:a16="http://schemas.microsoft.com/office/drawing/2014/main" id="{018CE8EF-A993-0F0D-D5E4-24E7760781DD}"/>
              </a:ext>
            </a:extLst>
          </p:cNvPr>
          <p:cNvSpPr/>
          <p:nvPr/>
        </p:nvSpPr>
        <p:spPr>
          <a:xfrm>
            <a:off x="8951565" y="5236022"/>
            <a:ext cx="1220508" cy="2883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APCN2</a:t>
            </a:r>
          </a:p>
        </p:txBody>
      </p: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F16100C1-A650-36E2-4C3D-72FAD4C2E542}"/>
              </a:ext>
            </a:extLst>
          </p:cNvPr>
          <p:cNvSpPr/>
          <p:nvPr/>
        </p:nvSpPr>
        <p:spPr>
          <a:xfrm rot="5400000">
            <a:off x="5362644" y="5136213"/>
            <a:ext cx="53600" cy="53396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42D27D2B-714A-8391-923C-5972539E8C09}"/>
              </a:ext>
            </a:extLst>
          </p:cNvPr>
          <p:cNvSpPr/>
          <p:nvPr/>
        </p:nvSpPr>
        <p:spPr>
          <a:xfrm>
            <a:off x="4779189" y="5227051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3940BED6-652E-F89A-1698-EAB87FB6DB3C}"/>
              </a:ext>
            </a:extLst>
          </p:cNvPr>
          <p:cNvSpPr/>
          <p:nvPr/>
        </p:nvSpPr>
        <p:spPr>
          <a:xfrm rot="5400000">
            <a:off x="5362644" y="5555462"/>
            <a:ext cx="53600" cy="53396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B7C2BC4B-E205-368F-9964-C8348759D4FE}"/>
              </a:ext>
            </a:extLst>
          </p:cNvPr>
          <p:cNvSpPr/>
          <p:nvPr/>
        </p:nvSpPr>
        <p:spPr>
          <a:xfrm>
            <a:off x="4783579" y="5630855"/>
            <a:ext cx="1220509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SAT3</a:t>
            </a:r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60BBB75F-89FD-7FB8-54DD-6D7D51CCBFDB}"/>
              </a:ext>
            </a:extLst>
          </p:cNvPr>
          <p:cNvSpPr/>
          <p:nvPr/>
        </p:nvSpPr>
        <p:spPr>
          <a:xfrm rot="5400000">
            <a:off x="9512408" y="5582173"/>
            <a:ext cx="98823" cy="53396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F93A56-5725-D842-0708-126E09914AD7}"/>
              </a:ext>
            </a:extLst>
          </p:cNvPr>
          <p:cNvSpPr/>
          <p:nvPr/>
        </p:nvSpPr>
        <p:spPr>
          <a:xfrm>
            <a:off x="4752491" y="6002684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Equiano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4E4291-035F-18CD-257E-E93AE5E36786}"/>
              </a:ext>
            </a:extLst>
          </p:cNvPr>
          <p:cNvSpPr/>
          <p:nvPr/>
        </p:nvSpPr>
        <p:spPr>
          <a:xfrm>
            <a:off x="3369391" y="5273441"/>
            <a:ext cx="1220508" cy="306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30417" tIns="30417" rIns="30417" bIns="30417" numCol="1" spcCol="1270" anchor="ctr" anchorCtr="0">
            <a:noAutofit/>
          </a:bodyPr>
          <a:lstStyle/>
          <a:p>
            <a:pPr algn="ctr" defTabSz="75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2Africa</a:t>
            </a:r>
          </a:p>
        </p:txBody>
      </p:sp>
    </p:spTree>
    <p:extLst>
      <p:ext uri="{BB962C8B-B14F-4D97-AF65-F5344CB8AC3E}">
        <p14:creationId xmlns:p14="http://schemas.microsoft.com/office/powerpoint/2010/main" val="26190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57D1479-6FCC-5AF3-52B6-9A159392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3560" t="21816" r="45617" b="35914"/>
          <a:stretch/>
        </p:blipFill>
        <p:spPr>
          <a:xfrm>
            <a:off x="3933517" y="0"/>
            <a:ext cx="8274665" cy="6858000"/>
          </a:xfrm>
          <a:prstGeom prst="rect">
            <a:avLst/>
          </a:prstGeom>
        </p:spPr>
      </p:pic>
      <p:pic>
        <p:nvPicPr>
          <p:cNvPr id="1024" name="Graphic 1023">
            <a:extLst>
              <a:ext uri="{FF2B5EF4-FFF2-40B4-BE49-F238E27FC236}">
                <a16:creationId xmlns:a16="http://schemas.microsoft.com/office/drawing/2014/main" id="{8B472C8E-28D6-6431-8140-5832F47F22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0"/>
            <a:ext cx="8042441" cy="6858000"/>
          </a:xfrm>
          <a:prstGeom prst="rect">
            <a:avLst/>
          </a:prstGeom>
        </p:spPr>
      </p:pic>
      <p:pic>
        <p:nvPicPr>
          <p:cNvPr id="1025" name="Picture 1024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B6346C0F-5B06-EC0F-9F44-0292FAFC50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027" name="Title 1">
            <a:extLst>
              <a:ext uri="{FF2B5EF4-FFF2-40B4-BE49-F238E27FC236}">
                <a16:creationId xmlns:a16="http://schemas.microsoft.com/office/drawing/2014/main" id="{E002950E-D70F-88FE-057C-B715032FEF18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Markets Depth - India &amp; SAARC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8AC3F252-3581-4750-9A4F-82A7BE34DC65}"/>
              </a:ext>
            </a:extLst>
          </p:cNvPr>
          <p:cNvSpPr txBox="1"/>
          <p:nvPr/>
        </p:nvSpPr>
        <p:spPr>
          <a:xfrm>
            <a:off x="397400" y="1978398"/>
            <a:ext cx="751469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374150"/>
                </a:solidFill>
                <a:latin typeface="Arial" panose="020B0604020202020204" pitchFamily="34" charset="0"/>
                <a:ea typeface="Tondo" charset="0"/>
                <a:cs typeface="Arial" panose="020B0604020202020204" pitchFamily="34" charset="0"/>
              </a:rPr>
              <a:t>Meshed Terrestrial connectivity from India to Nepal, Bhutan, Myanmar &amp; Bangladesh</a:t>
            </a:r>
          </a:p>
        </p:txBody>
      </p: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D545980C-1D42-34E6-CDC0-6E8488DC50FF}"/>
              </a:ext>
            </a:extLst>
          </p:cNvPr>
          <p:cNvCxnSpPr/>
          <p:nvPr/>
        </p:nvCxnSpPr>
        <p:spPr>
          <a:xfrm>
            <a:off x="397400" y="3652350"/>
            <a:ext cx="57351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4F65358E-2006-77B4-8728-81AF2A34475B}"/>
              </a:ext>
            </a:extLst>
          </p:cNvPr>
          <p:cNvCxnSpPr/>
          <p:nvPr/>
        </p:nvCxnSpPr>
        <p:spPr>
          <a:xfrm>
            <a:off x="397400" y="4862843"/>
            <a:ext cx="57351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A716748F-A54C-7360-BE74-F73E69D8D728}"/>
              </a:ext>
            </a:extLst>
          </p:cNvPr>
          <p:cNvGrpSpPr/>
          <p:nvPr/>
        </p:nvGrpSpPr>
        <p:grpSpPr>
          <a:xfrm>
            <a:off x="403870" y="2730541"/>
            <a:ext cx="5552793" cy="633125"/>
            <a:chOff x="403870" y="2730541"/>
            <a:chExt cx="5552793" cy="633125"/>
          </a:xfrm>
        </p:grpSpPr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65BEB680-BBD5-EC75-A9BB-8BB669E9BC96}"/>
                </a:ext>
              </a:extLst>
            </p:cNvPr>
            <p:cNvGrpSpPr/>
            <p:nvPr/>
          </p:nvGrpSpPr>
          <p:grpSpPr>
            <a:xfrm>
              <a:off x="403870" y="2770104"/>
              <a:ext cx="2524395" cy="553998"/>
              <a:chOff x="403870" y="2717996"/>
              <a:chExt cx="2524395" cy="553998"/>
            </a:xfrm>
          </p:grpSpPr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1CB97195-A270-2D20-0C59-0002097D0B38}"/>
                  </a:ext>
                </a:extLst>
              </p:cNvPr>
              <p:cNvSpPr/>
              <p:nvPr/>
            </p:nvSpPr>
            <p:spPr>
              <a:xfrm>
                <a:off x="964909" y="2717996"/>
                <a:ext cx="1963356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BHUTAN 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2 entry points to Bhutan from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Phuenshotling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 and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Gelephu</a:t>
                </a:r>
                <a:endPara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39" name="Picture 2">
                <a:extLst>
                  <a:ext uri="{FF2B5EF4-FFF2-40B4-BE49-F238E27FC236}">
                    <a16:creationId xmlns:a16="http://schemas.microsoft.com/office/drawing/2014/main" id="{CD77476C-B9B5-C295-6B0B-B0B9B80DF4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70" y="2763217"/>
                <a:ext cx="445078" cy="296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2C2784FD-7FFA-82EA-3342-EA35FABBF545}"/>
                </a:ext>
              </a:extLst>
            </p:cNvPr>
            <p:cNvGrpSpPr/>
            <p:nvPr/>
          </p:nvGrpSpPr>
          <p:grpSpPr>
            <a:xfrm>
              <a:off x="3754842" y="2770104"/>
              <a:ext cx="2201821" cy="553998"/>
              <a:chOff x="3754842" y="2717996"/>
              <a:chExt cx="2201821" cy="553998"/>
            </a:xfrm>
          </p:grpSpPr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C72A0E2E-641B-B46B-3412-1657BE34F17F}"/>
                  </a:ext>
                </a:extLst>
              </p:cNvPr>
              <p:cNvSpPr/>
              <p:nvPr/>
            </p:nvSpPr>
            <p:spPr>
              <a:xfrm>
                <a:off x="4322081" y="2717996"/>
                <a:ext cx="1634582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SRI LANKA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SMW4 backed by SMW3 &amp; BBG</a:t>
                </a:r>
              </a:p>
            </p:txBody>
          </p:sp>
          <p:pic>
            <p:nvPicPr>
              <p:cNvPr id="1040" name="Picture 8" descr="Sri Lanka Flag Vector Art, Icons, and Graphics for Free Download">
                <a:extLst>
                  <a:ext uri="{FF2B5EF4-FFF2-40B4-BE49-F238E27FC236}">
                    <a16:creationId xmlns:a16="http://schemas.microsoft.com/office/drawing/2014/main" id="{962CF29C-FD70-BC99-4A8F-D5D68A361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4842" y="2750879"/>
                <a:ext cx="441540" cy="308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A1408799-AC83-6EC6-A44C-8C5D209F2722}"/>
                </a:ext>
              </a:extLst>
            </p:cNvPr>
            <p:cNvCxnSpPr>
              <a:cxnSpLocks/>
            </p:cNvCxnSpPr>
            <p:nvPr/>
          </p:nvCxnSpPr>
          <p:spPr>
            <a:xfrm>
              <a:off x="3421016" y="2730541"/>
              <a:ext cx="0" cy="633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D8863D18-C827-1F96-A043-3995132E9B52}"/>
              </a:ext>
            </a:extLst>
          </p:cNvPr>
          <p:cNvGrpSpPr/>
          <p:nvPr/>
        </p:nvGrpSpPr>
        <p:grpSpPr>
          <a:xfrm>
            <a:off x="414501" y="3941034"/>
            <a:ext cx="6131442" cy="633125"/>
            <a:chOff x="414501" y="3859823"/>
            <a:chExt cx="6131442" cy="633125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A4B1870D-A83A-7911-F8A3-4519277121AB}"/>
                </a:ext>
              </a:extLst>
            </p:cNvPr>
            <p:cNvGrpSpPr/>
            <p:nvPr/>
          </p:nvGrpSpPr>
          <p:grpSpPr>
            <a:xfrm>
              <a:off x="414501" y="3897747"/>
              <a:ext cx="6131442" cy="557277"/>
              <a:chOff x="414501" y="3937712"/>
              <a:chExt cx="6131442" cy="557277"/>
            </a:xfrm>
          </p:grpSpPr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825546E7-36B6-B224-FED4-27DA912EE3BD}"/>
                  </a:ext>
                </a:extLst>
              </p:cNvPr>
              <p:cNvSpPr/>
              <p:nvPr/>
            </p:nvSpPr>
            <p:spPr>
              <a:xfrm>
                <a:off x="4322080" y="3940991"/>
                <a:ext cx="2223863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MYANMAR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Terrestrial link providing seamless connectivity</a:t>
                </a:r>
              </a:p>
            </p:txBody>
          </p:sp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80672BB1-37B9-5071-6405-94F184496E81}"/>
                  </a:ext>
                </a:extLst>
              </p:cNvPr>
              <p:cNvSpPr/>
              <p:nvPr/>
            </p:nvSpPr>
            <p:spPr>
              <a:xfrm>
                <a:off x="964910" y="3940991"/>
                <a:ext cx="2231500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NEPAL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3 entry points to Nepal from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Sanauli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,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Sagauli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,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Forbesganj</a:t>
                </a:r>
                <a:endPara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41" name="Picture 1040" descr="A picture containing flag, graphics, carmine, symbol&#10;&#10;Description automatically generated">
                <a:extLst>
                  <a:ext uri="{FF2B5EF4-FFF2-40B4-BE49-F238E27FC236}">
                    <a16:creationId xmlns:a16="http://schemas.microsoft.com/office/drawing/2014/main" id="{13F5AFAE-322B-4FCC-0923-D92B2B2C0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501" y="3962734"/>
                <a:ext cx="410072" cy="499946"/>
              </a:xfrm>
              <a:prstGeom prst="rect">
                <a:avLst/>
              </a:prstGeom>
            </p:spPr>
          </p:pic>
          <p:pic>
            <p:nvPicPr>
              <p:cNvPr id="1042" name="Picture 10" descr="Flag of Myanmar | Britannica">
                <a:extLst>
                  <a:ext uri="{FF2B5EF4-FFF2-40B4-BE49-F238E27FC236}">
                    <a16:creationId xmlns:a16="http://schemas.microsoft.com/office/drawing/2014/main" id="{CB930C97-F5E8-4D2A-B53F-078B769A4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7919" y="3937712"/>
                <a:ext cx="418463" cy="2793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D7182A4C-0959-DDB8-F4C2-00B27E080C6D}"/>
                </a:ext>
              </a:extLst>
            </p:cNvPr>
            <p:cNvCxnSpPr>
              <a:cxnSpLocks/>
            </p:cNvCxnSpPr>
            <p:nvPr/>
          </p:nvCxnSpPr>
          <p:spPr>
            <a:xfrm>
              <a:off x="3421016" y="3859823"/>
              <a:ext cx="0" cy="633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8138361C-32CE-CF85-2953-C0E9067F4F71}"/>
              </a:ext>
            </a:extLst>
          </p:cNvPr>
          <p:cNvGrpSpPr/>
          <p:nvPr/>
        </p:nvGrpSpPr>
        <p:grpSpPr>
          <a:xfrm>
            <a:off x="414502" y="5151528"/>
            <a:ext cx="5861197" cy="738664"/>
            <a:chOff x="414502" y="5151528"/>
            <a:chExt cx="5861197" cy="738664"/>
          </a:xfrm>
        </p:grpSpPr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2099D6CB-FEB2-EA59-BF85-87CAAEE8D824}"/>
                </a:ext>
              </a:extLst>
            </p:cNvPr>
            <p:cNvGrpSpPr/>
            <p:nvPr/>
          </p:nvGrpSpPr>
          <p:grpSpPr>
            <a:xfrm>
              <a:off x="414502" y="5151528"/>
              <a:ext cx="5861197" cy="738664"/>
              <a:chOff x="414502" y="5163985"/>
              <a:chExt cx="5861197" cy="738664"/>
            </a:xfrm>
          </p:grpSpPr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9F6C6F8B-DD67-6F1C-5FBC-0F0758BB197E}"/>
                  </a:ext>
                </a:extLst>
              </p:cNvPr>
              <p:cNvSpPr/>
              <p:nvPr/>
            </p:nvSpPr>
            <p:spPr>
              <a:xfrm>
                <a:off x="4322080" y="5163985"/>
                <a:ext cx="1953619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INDIA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Internet Gateway Ownership at Mumbai &amp; Chennai</a:t>
                </a:r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7AC886C0-557A-A3F9-C547-6FD6C1E2A71A}"/>
                  </a:ext>
                </a:extLst>
              </p:cNvPr>
              <p:cNvSpPr/>
              <p:nvPr/>
            </p:nvSpPr>
            <p:spPr>
              <a:xfrm>
                <a:off x="964910" y="5163985"/>
                <a:ext cx="2231499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BANGLADESH</a:t>
                </a:r>
                <a:r>
                  <a:rPr lang="en-US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One entry point via </a:t>
                </a:r>
                <a:r>
                  <a:rPr lang="en-US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Petropole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 terrestrially and second entry point via Cox Bazaar on SMW4</a:t>
                </a:r>
              </a:p>
            </p:txBody>
          </p:sp>
          <p:pic>
            <p:nvPicPr>
              <p:cNvPr id="1043" name="Picture 12" descr="Flag of Bangladesh - Wikipedia">
                <a:extLst>
                  <a:ext uri="{FF2B5EF4-FFF2-40B4-BE49-F238E27FC236}">
                    <a16:creationId xmlns:a16="http://schemas.microsoft.com/office/drawing/2014/main" id="{AFD34D06-5352-E580-9E2E-75BEBACD1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502" y="5198096"/>
                <a:ext cx="429232" cy="257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14">
                <a:extLst>
                  <a:ext uri="{FF2B5EF4-FFF2-40B4-BE49-F238E27FC236}">
                    <a16:creationId xmlns:a16="http://schemas.microsoft.com/office/drawing/2014/main" id="{CBD785B9-6673-8D70-6F77-DB16125C5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1332" y="5198095"/>
                <a:ext cx="405050" cy="270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B2DF8AB4-5E3E-DD47-9DEE-4F9EB71AE09F}"/>
                </a:ext>
              </a:extLst>
            </p:cNvPr>
            <p:cNvCxnSpPr>
              <a:cxnSpLocks/>
            </p:cNvCxnSpPr>
            <p:nvPr/>
          </p:nvCxnSpPr>
          <p:spPr>
            <a:xfrm>
              <a:off x="3421016" y="5204298"/>
              <a:ext cx="0" cy="633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993344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57D1479-6FCC-5AF3-52B6-9A159392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645" t="5722" r="51112" b="6599"/>
          <a:stretch/>
        </p:blipFill>
        <p:spPr>
          <a:xfrm>
            <a:off x="5632119" y="0"/>
            <a:ext cx="655988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4F67C-84A4-7E00-BAC5-559A0E8E6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0"/>
            <a:ext cx="8042441" cy="6858000"/>
          </a:xfrm>
          <a:prstGeom prst="rect">
            <a:avLst/>
          </a:prstGeom>
        </p:spPr>
      </p:pic>
      <p:pic>
        <p:nvPicPr>
          <p:cNvPr id="16" name="Picture 15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6C6C6C23-9A46-5B6A-9AF3-0A90036B48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0E505DB-D0D0-A347-CE13-082DCCA8ADD9}"/>
              </a:ext>
            </a:extLst>
          </p:cNvPr>
          <p:cNvSpPr txBox="1">
            <a:spLocks/>
          </p:cNvSpPr>
          <p:nvPr/>
        </p:nvSpPr>
        <p:spPr>
          <a:xfrm>
            <a:off x="397400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Markets Depth - Africa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C6CC26-F39B-2C03-7666-CF1A6C9311DF}"/>
              </a:ext>
            </a:extLst>
          </p:cNvPr>
          <p:cNvGrpSpPr/>
          <p:nvPr/>
        </p:nvGrpSpPr>
        <p:grpSpPr>
          <a:xfrm>
            <a:off x="397400" y="2116277"/>
            <a:ext cx="6517206" cy="1572840"/>
            <a:chOff x="397400" y="2071860"/>
            <a:chExt cx="6517206" cy="15728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A0799D-05C2-FAB5-7428-3047433A3C08}"/>
                </a:ext>
              </a:extLst>
            </p:cNvPr>
            <p:cNvGrpSpPr/>
            <p:nvPr/>
          </p:nvGrpSpPr>
          <p:grpSpPr>
            <a:xfrm>
              <a:off x="435921" y="2111829"/>
              <a:ext cx="6478685" cy="503370"/>
              <a:chOff x="435921" y="2340554"/>
              <a:chExt cx="6478685" cy="50337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4958C5-CD5B-89AD-4237-70A9B3B4FC32}"/>
                  </a:ext>
                </a:extLst>
              </p:cNvPr>
              <p:cNvSpPr/>
              <p:nvPr/>
            </p:nvSpPr>
            <p:spPr>
              <a:xfrm>
                <a:off x="435921" y="2351481"/>
                <a:ext cx="1231944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14</a:t>
                </a:r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Country presence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71A1C0-068F-4E54-9467-0107B21E2616}"/>
                  </a:ext>
                </a:extLst>
              </p:cNvPr>
              <p:cNvSpPr/>
              <p:nvPr/>
            </p:nvSpPr>
            <p:spPr>
              <a:xfrm>
                <a:off x="2687698" y="2340554"/>
                <a:ext cx="874821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$11 </a:t>
                </a:r>
                <a:r>
                  <a:rPr lang="en-US" sz="2000" b="1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Bn</a:t>
                </a:r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Investment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1EA8A50-ABE5-6B67-81AB-FDACE6AB711D}"/>
                  </a:ext>
                </a:extLst>
              </p:cNvPr>
              <p:cNvSpPr/>
              <p:nvPr/>
            </p:nvSpPr>
            <p:spPr>
              <a:xfrm>
                <a:off x="4344866" y="2351480"/>
                <a:ext cx="2569740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Wireline &amp; VSAT 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Connectivity to land-locked countries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994C-712D-859C-4E8F-E1CA7DDC6B80}"/>
                </a:ext>
              </a:extLst>
            </p:cNvPr>
            <p:cNvGrpSpPr/>
            <p:nvPr/>
          </p:nvGrpSpPr>
          <p:grpSpPr>
            <a:xfrm>
              <a:off x="397401" y="3106824"/>
              <a:ext cx="6210384" cy="492443"/>
              <a:chOff x="397401" y="3385999"/>
              <a:chExt cx="6210384" cy="49244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C579D1-5D17-11BF-3B21-E9394D59360B}"/>
                  </a:ext>
                </a:extLst>
              </p:cNvPr>
              <p:cNvSpPr/>
              <p:nvPr/>
            </p:nvSpPr>
            <p:spPr>
              <a:xfrm>
                <a:off x="397401" y="3385999"/>
                <a:ext cx="1688476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3 path </a:t>
                </a:r>
                <a:r>
                  <a:rPr lang="en-US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Connectivity from West &amp; East Africa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1E28547-26DC-602E-DF20-93B3173B5A09}"/>
                  </a:ext>
                </a:extLst>
              </p:cNvPr>
              <p:cNvSpPr/>
              <p:nvPr/>
            </p:nvSpPr>
            <p:spPr>
              <a:xfrm>
                <a:off x="2687699" y="3385999"/>
                <a:ext cx="933456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sk-SK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99</a:t>
                </a:r>
                <a:r>
                  <a:rPr lang="sk-SK" sz="12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   </a:t>
                </a:r>
              </a:p>
              <a:p>
                <a:r>
                  <a:rPr lang="sk-SK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MPLS </a:t>
                </a:r>
                <a:r>
                  <a:rPr lang="sk-SK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PoPs</a:t>
                </a:r>
                <a:endPara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3AAC33-E769-BB68-4BFE-41734D6A62B4}"/>
                  </a:ext>
                </a:extLst>
              </p:cNvPr>
              <p:cNvSpPr/>
              <p:nvPr/>
            </p:nvSpPr>
            <p:spPr>
              <a:xfrm>
                <a:off x="4344865" y="3385999"/>
                <a:ext cx="2262920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sk-SK" sz="2000" b="1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90+ Mn  </a:t>
                </a:r>
              </a:p>
              <a:p>
                <a:r>
                  <a:rPr lang="sk-SK" sz="1200" dirty="0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Mobile </a:t>
                </a:r>
                <a:r>
                  <a:rPr lang="sk-SK" sz="1200" dirty="0" err="1">
                    <a:solidFill>
                      <a:srgbClr val="374150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subscribers</a:t>
                </a:r>
                <a:endParaRPr lang="sk-SK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3FABC8-B2AF-8C07-691F-8732474FF809}"/>
                </a:ext>
              </a:extLst>
            </p:cNvPr>
            <p:cNvCxnSpPr>
              <a:cxnSpLocks/>
            </p:cNvCxnSpPr>
            <p:nvPr/>
          </p:nvCxnSpPr>
          <p:spPr>
            <a:xfrm>
              <a:off x="397400" y="2864388"/>
              <a:ext cx="64127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2BDED2-B756-EA03-77DA-C0EBFD4752D2}"/>
                </a:ext>
              </a:extLst>
            </p:cNvPr>
            <p:cNvCxnSpPr>
              <a:cxnSpLocks/>
            </p:cNvCxnSpPr>
            <p:nvPr/>
          </p:nvCxnSpPr>
          <p:spPr>
            <a:xfrm>
              <a:off x="2333900" y="2071860"/>
              <a:ext cx="0" cy="58330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6943E98-F3D7-688D-1053-34986EFA562E}"/>
                </a:ext>
              </a:extLst>
            </p:cNvPr>
            <p:cNvCxnSpPr>
              <a:cxnSpLocks/>
            </p:cNvCxnSpPr>
            <p:nvPr/>
          </p:nvCxnSpPr>
          <p:spPr>
            <a:xfrm>
              <a:off x="3953692" y="2071860"/>
              <a:ext cx="0" cy="58330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53E01E1-FB7D-5A3A-9627-2CD7913FA76D}"/>
                </a:ext>
              </a:extLst>
            </p:cNvPr>
            <p:cNvCxnSpPr>
              <a:cxnSpLocks/>
            </p:cNvCxnSpPr>
            <p:nvPr/>
          </p:nvCxnSpPr>
          <p:spPr>
            <a:xfrm>
              <a:off x="2333900" y="3061391"/>
              <a:ext cx="0" cy="58330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128382-359D-E82B-8C93-9A8D04B89D17}"/>
                </a:ext>
              </a:extLst>
            </p:cNvPr>
            <p:cNvCxnSpPr>
              <a:cxnSpLocks/>
            </p:cNvCxnSpPr>
            <p:nvPr/>
          </p:nvCxnSpPr>
          <p:spPr>
            <a:xfrm>
              <a:off x="3953692" y="3061391"/>
              <a:ext cx="0" cy="58330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55600" y="4035576"/>
            <a:ext cx="5757817" cy="980000"/>
            <a:chOff x="355600" y="4035576"/>
            <a:chExt cx="5757817" cy="9800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F7FB884-4979-E116-0A7B-4BC96761766E}"/>
                </a:ext>
              </a:extLst>
            </p:cNvPr>
            <p:cNvSpPr/>
            <p:nvPr/>
          </p:nvSpPr>
          <p:spPr>
            <a:xfrm>
              <a:off x="355600" y="4035576"/>
              <a:ext cx="5757817" cy="980000"/>
            </a:xfrm>
            <a:prstGeom prst="roundRect">
              <a:avLst/>
            </a:prstGeom>
            <a:solidFill>
              <a:srgbClr val="37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35091" y="4332840"/>
              <a:ext cx="5243195" cy="439042"/>
              <a:chOff x="635091" y="4332840"/>
              <a:chExt cx="5243195" cy="439042"/>
            </a:xfrm>
          </p:grpSpPr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F85A3F83-1E6E-29F3-E95D-8DB61B44A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5091" y="4332840"/>
                <a:ext cx="439042" cy="439042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BEA82CC-F63A-E727-B5B4-CAB58EF2F81E}"/>
                  </a:ext>
                </a:extLst>
              </p:cNvPr>
              <p:cNvSpPr/>
              <p:nvPr/>
            </p:nvSpPr>
            <p:spPr>
              <a:xfrm>
                <a:off x="1311824" y="4367695"/>
                <a:ext cx="4566462" cy="36933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ondo" charset="0"/>
                    <a:cs typeface="Arial" panose="020B0604020202020204" pitchFamily="34" charset="0"/>
                  </a:rPr>
                  <a:t>WEST AFRICA TO EUROPE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Connectivity through WACS, SAT3, Main One &amp; GLO1 cables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55600" y="5149868"/>
            <a:ext cx="5757817" cy="980000"/>
            <a:chOff x="355600" y="5149868"/>
            <a:chExt cx="5757817" cy="980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108447-7178-A985-EF24-C57B7E8EFDCB}"/>
                </a:ext>
              </a:extLst>
            </p:cNvPr>
            <p:cNvSpPr/>
            <p:nvPr/>
          </p:nvSpPr>
          <p:spPr>
            <a:xfrm>
              <a:off x="355600" y="5149868"/>
              <a:ext cx="5757817" cy="980000"/>
            </a:xfrm>
            <a:prstGeom prst="roundRect">
              <a:avLst/>
            </a:prstGeom>
            <a:solidFill>
              <a:srgbClr val="37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4" name="Graphic 43" descr="Network outline">
              <a:extLst>
                <a:ext uri="{FF2B5EF4-FFF2-40B4-BE49-F238E27FC236}">
                  <a16:creationId xmlns:a16="http://schemas.microsoft.com/office/drawing/2014/main" id="{19EA1180-F12C-73DA-DFC5-1D4FAC02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29785" y="5333520"/>
              <a:ext cx="666267" cy="666267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AD2CD31-3455-CB49-CE5C-1A0B54EDF819}"/>
                </a:ext>
              </a:extLst>
            </p:cNvPr>
            <p:cNvSpPr/>
            <p:nvPr/>
          </p:nvSpPr>
          <p:spPr>
            <a:xfrm>
              <a:off x="1311824" y="5389654"/>
              <a:ext cx="3739147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EAST AFRICA TO LONDON &amp; INDIA 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Connectivity through submarine cables EASSY/EIG,TEAMS/SMW4/IMEWE &amp; SEACOM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376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57D1479-6FCC-5AF3-52B6-9A159392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6734" t="21816" r="52443" b="35914"/>
          <a:stretch/>
        </p:blipFill>
        <p:spPr>
          <a:xfrm>
            <a:off x="3933517" y="0"/>
            <a:ext cx="8274665" cy="6858000"/>
          </a:xfrm>
          <a:prstGeom prst="rect">
            <a:avLst/>
          </a:prstGeom>
        </p:spPr>
      </p:pic>
      <p:pic>
        <p:nvPicPr>
          <p:cNvPr id="1024" name="Graphic 1023">
            <a:extLst>
              <a:ext uri="{FF2B5EF4-FFF2-40B4-BE49-F238E27FC236}">
                <a16:creationId xmlns:a16="http://schemas.microsoft.com/office/drawing/2014/main" id="{8B472C8E-28D6-6431-8140-5832F47F22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8926" r="1"/>
          <a:stretch/>
        </p:blipFill>
        <p:spPr>
          <a:xfrm>
            <a:off x="0" y="0"/>
            <a:ext cx="8042441" cy="6858000"/>
          </a:xfrm>
          <a:prstGeom prst="rect">
            <a:avLst/>
          </a:prstGeom>
        </p:spPr>
      </p:pic>
      <p:pic>
        <p:nvPicPr>
          <p:cNvPr id="1025" name="Picture 1024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B6346C0F-5B06-EC0F-9F44-0292FAFC50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027" name="Title 1">
            <a:extLst>
              <a:ext uri="{FF2B5EF4-FFF2-40B4-BE49-F238E27FC236}">
                <a16:creationId xmlns:a16="http://schemas.microsoft.com/office/drawing/2014/main" id="{E002950E-D70F-88FE-057C-B715032FEF18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Markets Depth - Middle East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58DD60-648E-123C-B550-E6E1D2F1D8F4}"/>
              </a:ext>
            </a:extLst>
          </p:cNvPr>
          <p:cNvGrpSpPr/>
          <p:nvPr/>
        </p:nvGrpSpPr>
        <p:grpSpPr>
          <a:xfrm>
            <a:off x="385476" y="2585024"/>
            <a:ext cx="4677470" cy="528617"/>
            <a:chOff x="347376" y="2666118"/>
            <a:chExt cx="4677470" cy="5286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AF027-3791-5C0F-C9E0-D491734D7278}"/>
                </a:ext>
              </a:extLst>
            </p:cNvPr>
            <p:cNvSpPr/>
            <p:nvPr/>
          </p:nvSpPr>
          <p:spPr>
            <a:xfrm>
              <a:off x="1309939" y="2745760"/>
              <a:ext cx="3714907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 err="1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PoPs</a:t>
              </a:r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1200" dirty="0" err="1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SmartHub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 Fujairah, </a:t>
              </a:r>
              <a:r>
                <a:rPr lang="en-US" sz="1200" dirty="0" err="1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Datamena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 Dubai</a:t>
              </a:r>
            </a:p>
          </p:txBody>
        </p:sp>
        <p:pic>
          <p:nvPicPr>
            <p:cNvPr id="24" name="Graphic 23" descr="Marker outline">
              <a:extLst>
                <a:ext uri="{FF2B5EF4-FFF2-40B4-BE49-F238E27FC236}">
                  <a16:creationId xmlns:a16="http://schemas.microsoft.com/office/drawing/2014/main" id="{88C924A1-2486-C7FF-6F44-1208D060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47376" y="2666118"/>
              <a:ext cx="528617" cy="52861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518C06-F349-AEF9-649C-BF974FD53DA4}"/>
              </a:ext>
            </a:extLst>
          </p:cNvPr>
          <p:cNvGrpSpPr/>
          <p:nvPr/>
        </p:nvGrpSpPr>
        <p:grpSpPr>
          <a:xfrm>
            <a:off x="385476" y="5024547"/>
            <a:ext cx="4677468" cy="369332"/>
            <a:chOff x="347376" y="5078105"/>
            <a:chExt cx="4677468" cy="369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2542C9-B64B-851D-2F9A-D6F336AFADD6}"/>
                </a:ext>
              </a:extLst>
            </p:cNvPr>
            <p:cNvSpPr/>
            <p:nvPr/>
          </p:nvSpPr>
          <p:spPr>
            <a:xfrm>
              <a:off x="1309938" y="5078105"/>
              <a:ext cx="371490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Coverage Through Partnerships</a:t>
              </a:r>
            </a:p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Qatar, Bahrain, Kuwait, Iran, Iraq 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DBDFC53-47BA-E1E9-8E8D-78BAC3F7B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47376" y="5093343"/>
              <a:ext cx="528617" cy="3388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94EF6E-134B-F159-277D-B48A6060B9AC}"/>
              </a:ext>
            </a:extLst>
          </p:cNvPr>
          <p:cNvGrpSpPr/>
          <p:nvPr/>
        </p:nvGrpSpPr>
        <p:grpSpPr>
          <a:xfrm>
            <a:off x="438522" y="4259989"/>
            <a:ext cx="4624424" cy="415222"/>
            <a:chOff x="400422" y="4310594"/>
            <a:chExt cx="4624424" cy="4152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1BF6E2-0FA7-D5A6-735D-34E1F906876A}"/>
                </a:ext>
              </a:extLst>
            </p:cNvPr>
            <p:cNvSpPr/>
            <p:nvPr/>
          </p:nvSpPr>
          <p:spPr>
            <a:xfrm>
              <a:off x="1309940" y="4333539"/>
              <a:ext cx="371490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Direct Coverage</a:t>
              </a:r>
            </a:p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UAE, Saudi Arabia, Oman and Egypt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5868697-4A0A-9F10-AB61-5AE76BDDE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00422" y="4310594"/>
              <a:ext cx="422525" cy="41522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87D27E-E83F-A25C-A16E-47FCC6954326}"/>
              </a:ext>
            </a:extLst>
          </p:cNvPr>
          <p:cNvGrpSpPr/>
          <p:nvPr/>
        </p:nvGrpSpPr>
        <p:grpSpPr>
          <a:xfrm>
            <a:off x="411847" y="3462977"/>
            <a:ext cx="4651098" cy="447676"/>
            <a:chOff x="373747" y="3484899"/>
            <a:chExt cx="4651098" cy="4476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CACA3E-3ACD-01E5-86D0-5728A658AC2A}"/>
                </a:ext>
              </a:extLst>
            </p:cNvPr>
            <p:cNvSpPr/>
            <p:nvPr/>
          </p:nvSpPr>
          <p:spPr>
            <a:xfrm>
              <a:off x="1309938" y="3524071"/>
              <a:ext cx="3714907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Multiple Cables Options</a:t>
              </a:r>
            </a:p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GBI, SMW4, EIG, IMEWE, TE North and TEAMS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1D94D38-4BCF-A6CF-2B30-5AA28241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73747" y="3484899"/>
              <a:ext cx="475875" cy="44767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A83DF1-1775-F1A1-7098-50DC1EBD3FCB}"/>
              </a:ext>
            </a:extLst>
          </p:cNvPr>
          <p:cNvGrpSpPr/>
          <p:nvPr/>
        </p:nvGrpSpPr>
        <p:grpSpPr>
          <a:xfrm>
            <a:off x="411847" y="5743211"/>
            <a:ext cx="4651097" cy="450960"/>
            <a:chOff x="373747" y="5824305"/>
            <a:chExt cx="4651097" cy="4509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218133-286D-AA8F-A313-AC8D88E28B4F}"/>
                </a:ext>
              </a:extLst>
            </p:cNvPr>
            <p:cNvSpPr/>
            <p:nvPr/>
          </p:nvSpPr>
          <p:spPr>
            <a:xfrm>
              <a:off x="1309939" y="5865119"/>
              <a:ext cx="371490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MPLS NNI</a:t>
              </a:r>
            </a:p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With ME carriers for complete coverage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79338B4-37C3-9FE9-72EA-D68126A5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73747" y="5824305"/>
              <a:ext cx="475875" cy="45096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BEF53EA-3E6B-DDE7-A2E2-79182C625ADE}"/>
              </a:ext>
            </a:extLst>
          </p:cNvPr>
          <p:cNvGrpSpPr/>
          <p:nvPr/>
        </p:nvGrpSpPr>
        <p:grpSpPr>
          <a:xfrm>
            <a:off x="411847" y="3288309"/>
            <a:ext cx="4979303" cy="2280237"/>
            <a:chOff x="392797" y="3369403"/>
            <a:chExt cx="5735113" cy="228023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364EF13-BF64-AFA1-9DB5-FA8B99FFBD2A}"/>
                </a:ext>
              </a:extLst>
            </p:cNvPr>
            <p:cNvCxnSpPr/>
            <p:nvPr/>
          </p:nvCxnSpPr>
          <p:spPr>
            <a:xfrm>
              <a:off x="392797" y="3369403"/>
              <a:ext cx="57351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C25501B-0C6F-3CC0-59D3-8A518DC59BDF}"/>
                </a:ext>
              </a:extLst>
            </p:cNvPr>
            <p:cNvCxnSpPr/>
            <p:nvPr/>
          </p:nvCxnSpPr>
          <p:spPr>
            <a:xfrm>
              <a:off x="392797" y="4166415"/>
              <a:ext cx="57351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2822EE8-1697-3A6C-A70D-E16DC418EADF}"/>
                </a:ext>
              </a:extLst>
            </p:cNvPr>
            <p:cNvCxnSpPr/>
            <p:nvPr/>
          </p:nvCxnSpPr>
          <p:spPr>
            <a:xfrm>
              <a:off x="392797" y="4930973"/>
              <a:ext cx="57351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2973CEC-3263-46E8-43C4-2652B70BC53F}"/>
                </a:ext>
              </a:extLst>
            </p:cNvPr>
            <p:cNvCxnSpPr/>
            <p:nvPr/>
          </p:nvCxnSpPr>
          <p:spPr>
            <a:xfrm>
              <a:off x="392797" y="5649640"/>
              <a:ext cx="57351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4821543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D92A149-4A00-DB71-7AC5-89BF4F2BF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8438" t="5095" r="12708"/>
          <a:stretch/>
        </p:blipFill>
        <p:spPr>
          <a:xfrm>
            <a:off x="5315022" y="0"/>
            <a:ext cx="6876978" cy="6858000"/>
          </a:xfrm>
          <a:prstGeom prst="rect">
            <a:avLst/>
          </a:prstGeom>
        </p:spPr>
      </p:pic>
      <p:pic>
        <p:nvPicPr>
          <p:cNvPr id="1024" name="Graphic 1023">
            <a:extLst>
              <a:ext uri="{FF2B5EF4-FFF2-40B4-BE49-F238E27FC236}">
                <a16:creationId xmlns:a16="http://schemas.microsoft.com/office/drawing/2014/main" id="{8B472C8E-28D6-6431-8140-5832F47F22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1384" r="1"/>
          <a:stretch/>
        </p:blipFill>
        <p:spPr>
          <a:xfrm>
            <a:off x="0" y="0"/>
            <a:ext cx="6632741" cy="6858000"/>
          </a:xfrm>
          <a:prstGeom prst="rect">
            <a:avLst/>
          </a:prstGeom>
        </p:spPr>
      </p:pic>
      <p:pic>
        <p:nvPicPr>
          <p:cNvPr id="1025" name="Picture 1024" descr="A picture containing graphics, font, logo, screenshot&#10;&#10;Description automatically generated">
            <a:extLst>
              <a:ext uri="{FF2B5EF4-FFF2-40B4-BE49-F238E27FC236}">
                <a16:creationId xmlns:a16="http://schemas.microsoft.com/office/drawing/2014/main" id="{B6346C0F-5B06-EC0F-9F44-0292FAFC50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4200" cy="898884"/>
          </a:xfrm>
          <a:prstGeom prst="rect">
            <a:avLst/>
          </a:prstGeom>
        </p:spPr>
      </p:pic>
      <p:sp>
        <p:nvSpPr>
          <p:cNvPr id="1027" name="Title 1">
            <a:extLst>
              <a:ext uri="{FF2B5EF4-FFF2-40B4-BE49-F238E27FC236}">
                <a16:creationId xmlns:a16="http://schemas.microsoft.com/office/drawing/2014/main" id="{E002950E-D70F-88FE-057C-B715032FEF18}"/>
              </a:ext>
            </a:extLst>
          </p:cNvPr>
          <p:cNvSpPr txBox="1">
            <a:spLocks/>
          </p:cNvSpPr>
          <p:nvPr/>
        </p:nvSpPr>
        <p:spPr>
          <a:xfrm>
            <a:off x="397401" y="1304927"/>
            <a:ext cx="7832199" cy="4648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374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East Asia &amp; America 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F987E062-392E-5A29-21D9-3D82E76A064A}"/>
              </a:ext>
            </a:extLst>
          </p:cNvPr>
          <p:cNvGrpSpPr/>
          <p:nvPr/>
        </p:nvGrpSpPr>
        <p:grpSpPr>
          <a:xfrm>
            <a:off x="359768" y="2052374"/>
            <a:ext cx="3548895" cy="580032"/>
            <a:chOff x="359768" y="2052374"/>
            <a:chExt cx="3548895" cy="5800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5B4289-E7F7-9EDB-131A-45B4948E9A6E}"/>
                </a:ext>
              </a:extLst>
            </p:cNvPr>
            <p:cNvSpPr/>
            <p:nvPr/>
          </p:nvSpPr>
          <p:spPr>
            <a:xfrm>
              <a:off x="1155409" y="2157724"/>
              <a:ext cx="27532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India to Singapore owned connectivity on i2i,SMW4,BBG, AAE1</a:t>
              </a:r>
            </a:p>
          </p:txBody>
        </p:sp>
        <p:pic>
          <p:nvPicPr>
            <p:cNvPr id="1049" name="Graphic 1048" descr="Network outline">
              <a:extLst>
                <a:ext uri="{FF2B5EF4-FFF2-40B4-BE49-F238E27FC236}">
                  <a16:creationId xmlns:a16="http://schemas.microsoft.com/office/drawing/2014/main" id="{296E2A82-4C9D-C9E3-5F91-75F7CB397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59768" y="2052374"/>
              <a:ext cx="580032" cy="580032"/>
            </a:xfrm>
            <a:prstGeom prst="rect">
              <a:avLst/>
            </a:prstGeom>
          </p:spPr>
        </p:pic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58FF9516-00E3-AB20-8144-FD445DD44DD6}"/>
              </a:ext>
            </a:extLst>
          </p:cNvPr>
          <p:cNvGrpSpPr/>
          <p:nvPr/>
        </p:nvGrpSpPr>
        <p:grpSpPr>
          <a:xfrm>
            <a:off x="385476" y="2954426"/>
            <a:ext cx="4415123" cy="406592"/>
            <a:chOff x="385476" y="2954426"/>
            <a:chExt cx="4415123" cy="406592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DF6D81C1-6B74-B8B5-5E6A-3397C38BAE69}"/>
                </a:ext>
              </a:extLst>
            </p:cNvPr>
            <p:cNvSpPr/>
            <p:nvPr/>
          </p:nvSpPr>
          <p:spPr>
            <a:xfrm>
              <a:off x="1155409" y="3065389"/>
              <a:ext cx="364519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Transmission </a:t>
              </a:r>
              <a:r>
                <a:rPr lang="en-US" sz="1200" dirty="0" err="1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PoPs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 at Singapore, Hong Kong, LA, NY</a:t>
              </a:r>
            </a:p>
          </p:txBody>
        </p:sp>
        <p:pic>
          <p:nvPicPr>
            <p:cNvPr id="1050" name="Graphic 1049" descr="Marker outline">
              <a:extLst>
                <a:ext uri="{FF2B5EF4-FFF2-40B4-BE49-F238E27FC236}">
                  <a16:creationId xmlns:a16="http://schemas.microsoft.com/office/drawing/2014/main" id="{147B162C-478D-2C2E-4E3F-0128388A9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1542" b="11542"/>
            <a:stretch/>
          </p:blipFill>
          <p:spPr>
            <a:xfrm>
              <a:off x="385476" y="2954426"/>
              <a:ext cx="528617" cy="406592"/>
            </a:xfrm>
            <a:prstGeom prst="rect">
              <a:avLst/>
            </a:prstGeom>
          </p:spPr>
        </p:pic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770C4D2B-02E4-F160-2196-07DA912241B7}"/>
              </a:ext>
            </a:extLst>
          </p:cNvPr>
          <p:cNvGrpSpPr/>
          <p:nvPr/>
        </p:nvGrpSpPr>
        <p:grpSpPr>
          <a:xfrm>
            <a:off x="438429" y="3683038"/>
            <a:ext cx="4784552" cy="400578"/>
            <a:chOff x="438429" y="3549122"/>
            <a:chExt cx="4784552" cy="400578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79B23951-4BCA-3A69-8FFF-ACB6A8B85D46}"/>
                </a:ext>
              </a:extLst>
            </p:cNvPr>
            <p:cNvSpPr/>
            <p:nvPr/>
          </p:nvSpPr>
          <p:spPr>
            <a:xfrm>
              <a:off x="1155409" y="3564745"/>
              <a:ext cx="40675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Intra-Asia &amp; Trans pacific connectivity using SJC, ASE, </a:t>
              </a:r>
              <a:r>
                <a:rPr lang="en-US" sz="1200" b="1" dirty="0"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SJC2</a:t>
              </a:r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, AAG, FASTER, NCP, Jupiter &amp; UNITY cables</a:t>
              </a:r>
            </a:p>
          </p:txBody>
        </p:sp>
        <p:pic>
          <p:nvPicPr>
            <p:cNvPr id="1051" name="Graphic 1050">
              <a:extLst>
                <a:ext uri="{FF2B5EF4-FFF2-40B4-BE49-F238E27FC236}">
                  <a16:creationId xmlns:a16="http://schemas.microsoft.com/office/drawing/2014/main" id="{31AF9E10-1E8B-0DE7-B248-74473D1B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38429" y="3549122"/>
              <a:ext cx="422710" cy="400578"/>
            </a:xfrm>
            <a:prstGeom prst="rect">
              <a:avLst/>
            </a:prstGeom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280B60E5-69EF-0C07-30C5-A206D7D49163}"/>
              </a:ext>
            </a:extLst>
          </p:cNvPr>
          <p:cNvGrpSpPr/>
          <p:nvPr/>
        </p:nvGrpSpPr>
        <p:grpSpPr>
          <a:xfrm>
            <a:off x="432666" y="4405636"/>
            <a:ext cx="4367933" cy="408504"/>
            <a:chOff x="432666" y="4241602"/>
            <a:chExt cx="4367933" cy="408504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9AC566AD-26E1-606B-094A-919F2DD39393}"/>
                </a:ext>
              </a:extLst>
            </p:cNvPr>
            <p:cNvSpPr/>
            <p:nvPr/>
          </p:nvSpPr>
          <p:spPr>
            <a:xfrm>
              <a:off x="1155408" y="4261188"/>
              <a:ext cx="364519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Self-owned intra city fiber network in Singapore connecting SMW4 – i2i –AAG landing stations</a:t>
              </a:r>
            </a:p>
          </p:txBody>
        </p:sp>
        <p:pic>
          <p:nvPicPr>
            <p:cNvPr id="1052" name="Graphic 1051">
              <a:extLst>
                <a:ext uri="{FF2B5EF4-FFF2-40B4-BE49-F238E27FC236}">
                  <a16:creationId xmlns:a16="http://schemas.microsoft.com/office/drawing/2014/main" id="{64F4788D-9BB1-D2D6-27A8-72DACABBE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32666" y="4241602"/>
              <a:ext cx="434236" cy="408504"/>
            </a:xfrm>
            <a:prstGeom prst="rect">
              <a:avLst/>
            </a:prstGeom>
          </p:spPr>
        </p:pic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855DA6D6-0A02-DC43-C4E0-5766DF864D8D}"/>
              </a:ext>
            </a:extLst>
          </p:cNvPr>
          <p:cNvGrpSpPr/>
          <p:nvPr/>
        </p:nvGrpSpPr>
        <p:grpSpPr>
          <a:xfrm>
            <a:off x="454522" y="5136160"/>
            <a:ext cx="3799977" cy="390525"/>
            <a:chOff x="454522" y="4950210"/>
            <a:chExt cx="3799977" cy="390525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3FF06750-4BB0-0C4B-E4C2-A093E4F577EB}"/>
                </a:ext>
              </a:extLst>
            </p:cNvPr>
            <p:cNvSpPr/>
            <p:nvPr/>
          </p:nvSpPr>
          <p:spPr>
            <a:xfrm>
              <a:off x="1155408" y="4960806"/>
              <a:ext cx="309909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AAG cable covering SE Asia &amp; US west coast avoiding seismic zone of Japan</a:t>
              </a:r>
            </a:p>
          </p:txBody>
        </p:sp>
        <p:pic>
          <p:nvPicPr>
            <p:cNvPr id="1053" name="Graphic 1052">
              <a:extLst>
                <a:ext uri="{FF2B5EF4-FFF2-40B4-BE49-F238E27FC236}">
                  <a16:creationId xmlns:a16="http://schemas.microsoft.com/office/drawing/2014/main" id="{C1E7BA85-510A-B197-07B1-5912839A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454522" y="4950210"/>
              <a:ext cx="390525" cy="390525"/>
            </a:xfrm>
            <a:prstGeom prst="rect">
              <a:avLst/>
            </a:prstGeom>
          </p:spPr>
        </p:pic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8F45F836-C585-3864-1713-2A784BDC6FE2}"/>
              </a:ext>
            </a:extLst>
          </p:cNvPr>
          <p:cNvGrpSpPr/>
          <p:nvPr/>
        </p:nvGrpSpPr>
        <p:grpSpPr>
          <a:xfrm>
            <a:off x="454522" y="5848704"/>
            <a:ext cx="3454141" cy="390525"/>
            <a:chOff x="454522" y="5660273"/>
            <a:chExt cx="3454141" cy="390525"/>
          </a:xfrm>
        </p:grpSpPr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0F8B6109-C4D7-32AC-BB34-EBE611A84E45}"/>
                </a:ext>
              </a:extLst>
            </p:cNvPr>
            <p:cNvSpPr/>
            <p:nvPr/>
          </p:nvSpPr>
          <p:spPr>
            <a:xfrm>
              <a:off x="1155409" y="5670869"/>
              <a:ext cx="27532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374150"/>
                  </a:solidFill>
                  <a:latin typeface="Arial" panose="020B0604020202020204" pitchFamily="34" charset="0"/>
                  <a:ea typeface="Tondo" charset="0"/>
                  <a:cs typeface="Arial" panose="020B0604020202020204" pitchFamily="34" charset="0"/>
                </a:rPr>
                <a:t>Satellite coverage of remote pacific islands such as PNG </a:t>
              </a:r>
            </a:p>
          </p:txBody>
        </p:sp>
        <p:pic>
          <p:nvPicPr>
            <p:cNvPr id="1054" name="Graphic 1053">
              <a:extLst>
                <a:ext uri="{FF2B5EF4-FFF2-40B4-BE49-F238E27FC236}">
                  <a16:creationId xmlns:a16="http://schemas.microsoft.com/office/drawing/2014/main" id="{C652549B-1884-C9C6-AC0B-A4BF001E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454522" y="5660273"/>
              <a:ext cx="390525" cy="390525"/>
            </a:xfrm>
            <a:prstGeom prst="rect">
              <a:avLst/>
            </a:prstGeom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90B1132F-E680-0C1E-B9AA-C557034E5C38}"/>
              </a:ext>
            </a:extLst>
          </p:cNvPr>
          <p:cNvGrpSpPr/>
          <p:nvPr/>
        </p:nvGrpSpPr>
        <p:grpSpPr>
          <a:xfrm>
            <a:off x="411848" y="2793416"/>
            <a:ext cx="4388752" cy="2894279"/>
            <a:chOff x="411847" y="2793416"/>
            <a:chExt cx="4979303" cy="2894279"/>
          </a:xfrm>
        </p:grpSpPr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5780A9C7-24BB-C25E-F6C9-A404E8D269A9}"/>
                </a:ext>
              </a:extLst>
            </p:cNvPr>
            <p:cNvCxnSpPr/>
            <p:nvPr/>
          </p:nvCxnSpPr>
          <p:spPr>
            <a:xfrm>
              <a:off x="411847" y="2793416"/>
              <a:ext cx="4979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6A232CC8-E815-B584-D74E-A9641D361774}"/>
                </a:ext>
              </a:extLst>
            </p:cNvPr>
            <p:cNvCxnSpPr/>
            <p:nvPr/>
          </p:nvCxnSpPr>
          <p:spPr>
            <a:xfrm>
              <a:off x="411847" y="3522028"/>
              <a:ext cx="4979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74C05C02-BE1E-D0B1-253D-C7C51F934C41}"/>
                </a:ext>
              </a:extLst>
            </p:cNvPr>
            <p:cNvCxnSpPr/>
            <p:nvPr/>
          </p:nvCxnSpPr>
          <p:spPr>
            <a:xfrm>
              <a:off x="411847" y="4244626"/>
              <a:ext cx="4979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A553CD27-AFC1-32D3-7C31-C0A80BFF7350}"/>
                </a:ext>
              </a:extLst>
            </p:cNvPr>
            <p:cNvCxnSpPr/>
            <p:nvPr/>
          </p:nvCxnSpPr>
          <p:spPr>
            <a:xfrm>
              <a:off x="411847" y="4975150"/>
              <a:ext cx="4979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31699A74-2B72-69CB-A852-B258503761F8}"/>
                </a:ext>
              </a:extLst>
            </p:cNvPr>
            <p:cNvCxnSpPr/>
            <p:nvPr/>
          </p:nvCxnSpPr>
          <p:spPr>
            <a:xfrm>
              <a:off x="411847" y="5687695"/>
              <a:ext cx="49793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8" name="TextBox 1067">
            <a:extLst>
              <a:ext uri="{FF2B5EF4-FFF2-40B4-BE49-F238E27FC236}">
                <a16:creationId xmlns:a16="http://schemas.microsoft.com/office/drawing/2014/main" id="{396AD762-9C4A-3A24-9FFA-A1B65F1AFA66}"/>
              </a:ext>
            </a:extLst>
          </p:cNvPr>
          <p:cNvSpPr txBox="1"/>
          <p:nvPr/>
        </p:nvSpPr>
        <p:spPr>
          <a:xfrm>
            <a:off x="8753511" y="6379889"/>
            <a:ext cx="3194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SJC2</a:t>
            </a:r>
            <a:r>
              <a:rPr lang="en-US" sz="1200" dirty="0">
                <a:solidFill>
                  <a:srgbClr val="374150"/>
                </a:solidFill>
              </a:rPr>
              <a:t> – Upcoming Investment, RFS 2024</a:t>
            </a:r>
          </a:p>
        </p:txBody>
      </p:sp>
    </p:spTree>
    <p:extLst>
      <p:ext uri="{BB962C8B-B14F-4D97-AF65-F5344CB8AC3E}">
        <p14:creationId xmlns:p14="http://schemas.microsoft.com/office/powerpoint/2010/main" val="1742042601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C33B-68F0-E829-002E-F83BDB2D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1" y="365127"/>
            <a:ext cx="9950012" cy="415498"/>
          </a:xfrm>
        </p:spPr>
        <p:txBody>
          <a:bodyPr/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Airtel Upcoming Cables</a:t>
            </a:r>
          </a:p>
        </p:txBody>
      </p:sp>
      <p:pic>
        <p:nvPicPr>
          <p:cNvPr id="185" name="Graphic 184">
            <a:extLst>
              <a:ext uri="{FF2B5EF4-FFF2-40B4-BE49-F238E27FC236}">
                <a16:creationId xmlns:a16="http://schemas.microsoft.com/office/drawing/2014/main" id="{B1170934-3C89-8372-1960-93F634DAD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52099" y="-6349"/>
            <a:ext cx="1743076" cy="843118"/>
          </a:xfrm>
          <a:prstGeom prst="rect">
            <a:avLst/>
          </a:prstGeom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776A068-96B9-983B-226C-5CA6F517E36B}"/>
              </a:ext>
            </a:extLst>
          </p:cNvPr>
          <p:cNvGrpSpPr/>
          <p:nvPr/>
        </p:nvGrpSpPr>
        <p:grpSpPr>
          <a:xfrm>
            <a:off x="1073455" y="2774033"/>
            <a:ext cx="7174891" cy="2783135"/>
            <a:chOff x="2134209" y="1991266"/>
            <a:chExt cx="7174891" cy="2783135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D54360D-01C8-692B-2691-DCACC7F21D82}"/>
                </a:ext>
              </a:extLst>
            </p:cNvPr>
            <p:cNvSpPr txBox="1"/>
            <p:nvPr/>
          </p:nvSpPr>
          <p:spPr>
            <a:xfrm>
              <a:off x="2134210" y="1991266"/>
              <a:ext cx="6997090" cy="7698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rtl="0">
                <a:lnSpc>
                  <a:spcPct val="70000"/>
                </a:lnSpc>
              </a:pPr>
              <a:r>
                <a:rPr lang="en-US" sz="7000" b="1" spc="-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2AFRICA CABLE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0B8C80A-06AB-D9B8-994D-F5943DB2FE85}"/>
                </a:ext>
              </a:extLst>
            </p:cNvPr>
            <p:cNvSpPr txBox="1"/>
            <p:nvPr/>
          </p:nvSpPr>
          <p:spPr>
            <a:xfrm>
              <a:off x="2134209" y="2997889"/>
              <a:ext cx="7174891" cy="7698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rtl="0">
                <a:lnSpc>
                  <a:spcPct val="70000"/>
                </a:lnSpc>
              </a:pPr>
              <a:r>
                <a:rPr lang="en-US" sz="7000" b="1" spc="-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EQUIANO CABLE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B11A109-3923-9A04-142E-D31ACA8B6AEF}"/>
                </a:ext>
              </a:extLst>
            </p:cNvPr>
            <p:cNvSpPr txBox="1"/>
            <p:nvPr/>
          </p:nvSpPr>
          <p:spPr>
            <a:xfrm>
              <a:off x="2134209" y="4004510"/>
              <a:ext cx="5790591" cy="7698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rtl="0">
                <a:lnSpc>
                  <a:spcPct val="70000"/>
                </a:lnSpc>
              </a:pPr>
              <a:r>
                <a:rPr lang="en-US" sz="7000" b="1" spc="-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SMW6 CABLE 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1700622-A07A-76B2-8F26-A93E1C502526}"/>
                </a:ext>
              </a:extLst>
            </p:cNvPr>
            <p:cNvGrpSpPr/>
            <p:nvPr/>
          </p:nvGrpSpPr>
          <p:grpSpPr>
            <a:xfrm>
              <a:off x="2197100" y="2739823"/>
              <a:ext cx="6883400" cy="1006623"/>
              <a:chOff x="2197100" y="2739823"/>
              <a:chExt cx="7048500" cy="1006623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4DCCB59-47FC-EA39-909F-99DC01B5B800}"/>
                  </a:ext>
                </a:extLst>
              </p:cNvPr>
              <p:cNvCxnSpPr/>
              <p:nvPr/>
            </p:nvCxnSpPr>
            <p:spPr>
              <a:xfrm>
                <a:off x="2197100" y="2739823"/>
                <a:ext cx="70485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D111A32-E4B2-98DE-75A4-8793EB219BD4}"/>
                  </a:ext>
                </a:extLst>
              </p:cNvPr>
              <p:cNvCxnSpPr/>
              <p:nvPr/>
            </p:nvCxnSpPr>
            <p:spPr>
              <a:xfrm>
                <a:off x="2197100" y="3746446"/>
                <a:ext cx="70485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126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35696</TotalTime>
  <Words>1172</Words>
  <Application>Microsoft Office PowerPoint</Application>
  <PresentationFormat>Widescreen</PresentationFormat>
  <Paragraphs>340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Tondo</vt:lpstr>
      <vt:lpstr>Tondo body</vt:lpstr>
      <vt:lpstr>Tondo Signage</vt:lpstr>
      <vt:lpstr>Wingdings</vt:lpstr>
      <vt:lpstr>Office Theme</vt:lpstr>
      <vt:lpstr>1_Office Theme</vt:lpstr>
      <vt:lpstr>PowerPoint Presentation</vt:lpstr>
      <vt:lpstr>Global Footprint</vt:lpstr>
      <vt:lpstr>Airtel Cable System Offerings</vt:lpstr>
      <vt:lpstr>Airtel cable system</vt:lpstr>
      <vt:lpstr>PowerPoint Presentation</vt:lpstr>
      <vt:lpstr>PowerPoint Presentation</vt:lpstr>
      <vt:lpstr>PowerPoint Presentation</vt:lpstr>
      <vt:lpstr>PowerPoint Presentation</vt:lpstr>
      <vt:lpstr>Airtel Upcoming Cables</vt:lpstr>
      <vt:lpstr>PowerPoint Presentation</vt:lpstr>
      <vt:lpstr>PowerPoint Presentation</vt:lpstr>
      <vt:lpstr>PowerPoint Presentation</vt:lpstr>
      <vt:lpstr>Airtel Upcoming Cables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Bharti Airtel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Mohit Gupta</dc:creator>
  <cp:lastModifiedBy>Muskan Saxena</cp:lastModifiedBy>
  <cp:revision>106</cp:revision>
  <dcterms:created xsi:type="dcterms:W3CDTF">2022-05-17T07:24:35Z</dcterms:created>
  <dcterms:modified xsi:type="dcterms:W3CDTF">2025-01-08T08:03:51Z</dcterms:modified>
</cp:coreProperties>
</file>